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2" r:id="rId2"/>
  </p:sldMasterIdLst>
  <p:notesMasterIdLst>
    <p:notesMasterId r:id="rId28"/>
  </p:notesMasterIdLst>
  <p:handoutMasterIdLst>
    <p:handoutMasterId r:id="rId29"/>
  </p:handoutMasterIdLst>
  <p:sldIdLst>
    <p:sldId id="256" r:id="rId3"/>
    <p:sldId id="264" r:id="rId4"/>
    <p:sldId id="257" r:id="rId5"/>
    <p:sldId id="265" r:id="rId6"/>
    <p:sldId id="266" r:id="rId7"/>
    <p:sldId id="267" r:id="rId8"/>
    <p:sldId id="258" r:id="rId9"/>
    <p:sldId id="268" r:id="rId10"/>
    <p:sldId id="287" r:id="rId11"/>
    <p:sldId id="270" r:id="rId12"/>
    <p:sldId id="259" r:id="rId13"/>
    <p:sldId id="271" r:id="rId14"/>
    <p:sldId id="286" r:id="rId15"/>
    <p:sldId id="273" r:id="rId16"/>
    <p:sldId id="260" r:id="rId17"/>
    <p:sldId id="274" r:id="rId18"/>
    <p:sldId id="285" r:id="rId19"/>
    <p:sldId id="276" r:id="rId20"/>
    <p:sldId id="263" r:id="rId21"/>
    <p:sldId id="284" r:id="rId22"/>
    <p:sldId id="279" r:id="rId23"/>
    <p:sldId id="261" r:id="rId24"/>
    <p:sldId id="282" r:id="rId25"/>
    <p:sldId id="262" r:id="rId26"/>
    <p:sldId id="289" r:id="rId27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 autoAdjust="0"/>
    <p:restoredTop sz="93692"/>
  </p:normalViewPr>
  <p:slideViewPr>
    <p:cSldViewPr snapToGrid="0" snapToObjects="1">
      <p:cViewPr varScale="1">
        <p:scale>
          <a:sx n="81" d="100"/>
          <a:sy n="81" d="100"/>
        </p:scale>
        <p:origin x="691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284" y="8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1F9-4F99-ABA7-80FD727759E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bg1">
                  <a:lumMod val="8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1F9-4F99-ABA7-80FD727759E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1F9-4F99-ABA7-80FD727759E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85574144"/>
        <c:axId val="785649664"/>
      </c:lineChart>
      <c:catAx>
        <c:axId val="785574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one"/>
        <c:crossAx val="785649664"/>
        <c:crosses val="autoZero"/>
        <c:auto val="1"/>
        <c:lblAlgn val="ctr"/>
        <c:lblOffset val="100"/>
        <c:noMultiLvlLbl val="0"/>
      </c:catAx>
      <c:valAx>
        <c:axId val="785649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one"/>
        <c:crossAx val="785574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 w="19050"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1D7B-468E-8F4F-FB7A1372ACD1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D7B-468E-8F4F-FB7A1372ACD1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0.72000000000000008</c:v>
                </c:pt>
                <c:pt idx="1">
                  <c:v>0.28000000000000003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D7B-468E-8F4F-FB7A1372AC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2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7871BB-FC01-4CE3-958D-FFFE2B3CD5FF}" type="datetimeFigureOut">
              <a:rPr lang="zh-CN" altLang="en-US" smtClean="0"/>
              <a:pPr/>
              <a:t>2019/3/31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D4B60B-396C-407B-993E-117D11CD672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cs typeface="微软雅黑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微软雅黑" charset="0"/>
              </a:defRPr>
            </a:lvl1pPr>
          </a:lstStyle>
          <a:p>
            <a:fld id="{3E6E1E63-6347-BD4F-A808-7F54FA34CE72}" type="datetimeFigureOut">
              <a:rPr kumimoji="1" lang="zh-CN" altLang="en-US" smtClean="0"/>
              <a:pPr/>
              <a:t>2019/3/31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cs typeface="微软雅黑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cs typeface="微软雅黑" charset="0"/>
              </a:defRPr>
            </a:lvl1pPr>
          </a:lstStyle>
          <a:p>
            <a:fld id="{211EDE8F-5748-564A-B104-45C8D634421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微软雅黑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微软雅黑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微软雅黑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微软雅黑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微软雅黑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 userDrawn="1"/>
        </p:nvSpPr>
        <p:spPr>
          <a:xfrm flipH="1">
            <a:off x="2300385" y="2042694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5" name="等腰三角形 4"/>
          <p:cNvSpPr/>
          <p:nvPr userDrawn="1"/>
        </p:nvSpPr>
        <p:spPr>
          <a:xfrm flipV="1">
            <a:off x="7918560" y="4382740"/>
            <a:ext cx="1975981" cy="441731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12948" r="2266" b="10678"/>
          <a:stretch>
            <a:fillRect/>
          </a:stretch>
        </p:blipFill>
        <p:spPr>
          <a:xfrm>
            <a:off x="2970144" y="393700"/>
            <a:ext cx="6070600" cy="6070600"/>
          </a:xfrm>
          <a:prstGeom prst="ellipse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2297458" y="2484425"/>
            <a:ext cx="7597083" cy="19198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2970213" y="2776538"/>
            <a:ext cx="6003925" cy="13128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>
                <a:latin typeface="微软雅黑" charset="0"/>
                <a:cs typeface="微软雅黑" charset="0"/>
              </a:defRPr>
            </a:lvl1pPr>
          </a:lstStyle>
          <a:p>
            <a:pPr algn="ctr"/>
            <a:endParaRPr lang="en-US" altLang="zh-CN" sz="4800" b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>
          <a:xfrm>
            <a:off x="3704299" y="4477968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  <a:cs typeface="微软雅黑" charset="0"/>
              </a:defRPr>
            </a:lvl1pPr>
          </a:lstStyle>
          <a:p>
            <a:pPr lvl="0"/>
            <a:endParaRPr lang="en-US" altLang="zh-CN" dirty="0"/>
          </a:p>
        </p:txBody>
      </p:sp>
      <p:sp>
        <p:nvSpPr>
          <p:cNvPr id="12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3704299" y="4789519"/>
            <a:ext cx="4783401" cy="305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aseline="0">
                <a:solidFill>
                  <a:schemeClr val="bg1"/>
                </a:solidFill>
                <a:latin typeface="+mn-ea"/>
                <a:ea typeface="+mn-ea"/>
                <a:cs typeface="微软雅黑" charset="0"/>
              </a:defRPr>
            </a:lvl1pPr>
          </a:lstStyle>
          <a:p>
            <a:pPr lvl="0"/>
            <a:endParaRPr lang="en-US" altLang="zh-C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50000" t="12948" r="2266" b="10678"/>
          <a:stretch>
            <a:fillRect/>
          </a:stretch>
        </p:blipFill>
        <p:spPr>
          <a:xfrm>
            <a:off x="-1" y="1388533"/>
            <a:ext cx="2269067" cy="4538134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5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 sz="2400">
                <a:latin typeface="微软雅黑" charset="0"/>
                <a:cs typeface="微软雅黑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31950" b="94516"/>
          <a:stretch>
            <a:fillRect/>
          </a:stretch>
        </p:blipFill>
        <p:spPr>
          <a:xfrm>
            <a:off x="9000067" y="3429000"/>
            <a:ext cx="3191933" cy="3429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 sz="2400">
                <a:latin typeface="微软雅黑" charset="0"/>
                <a:cs typeface="微软雅黑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 sz="2400">
                <a:latin typeface="微软雅黑" charset="0"/>
                <a:cs typeface="微软雅黑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微软雅黑" charset="0"/>
                <a:cs typeface="微软雅黑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655614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334878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latin typeface="微软雅黑" charset="0"/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4041960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52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58358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53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326052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54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9652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微软雅黑" charset="0"/>
                <a:cs typeface="微软雅黑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300853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994026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latin typeface="微软雅黑" charset="0"/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687199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380372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65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223891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6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9158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7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620539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8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292938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微软雅黑" charset="0"/>
                <a:cs typeface="微软雅黑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2009661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702834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latin typeface="微软雅黑" charset="0"/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396007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4089180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782353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96298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63992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3344607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4017006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46758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1467630" y="880533"/>
            <a:ext cx="4512778" cy="4825852"/>
            <a:chOff x="896472" y="1429908"/>
            <a:chExt cx="3381368" cy="3615952"/>
          </a:xfrm>
        </p:grpSpPr>
        <p:grpSp>
          <p:nvGrpSpPr>
            <p:cNvPr id="3" name="组合 2"/>
            <p:cNvGrpSpPr/>
            <p:nvPr/>
          </p:nvGrpSpPr>
          <p:grpSpPr>
            <a:xfrm>
              <a:off x="896472" y="2699908"/>
              <a:ext cx="841368" cy="1075952"/>
              <a:chOff x="1706250" y="910167"/>
              <a:chExt cx="1435732" cy="1836033"/>
            </a:xfrm>
          </p:grpSpPr>
          <p:sp>
            <p:nvSpPr>
              <p:cNvPr id="239" name="等腰三角形 2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0" name="椭圆 2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1" name="椭圆 2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42" name="椭圆 2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907337" y="2534140"/>
              <a:ext cx="841368" cy="1075952"/>
              <a:chOff x="1706250" y="910167"/>
              <a:chExt cx="1435732" cy="1836033"/>
            </a:xfrm>
          </p:grpSpPr>
          <p:sp>
            <p:nvSpPr>
              <p:cNvPr id="235" name="等腰三角形 2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6" name="椭圆 2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7" name="椭圆 2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8" name="椭圆 2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939746" y="2371208"/>
              <a:ext cx="841368" cy="1075952"/>
              <a:chOff x="1706250" y="910167"/>
              <a:chExt cx="1435732" cy="1836033"/>
            </a:xfrm>
          </p:grpSpPr>
          <p:sp>
            <p:nvSpPr>
              <p:cNvPr id="231" name="等腰三角形 2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2" name="椭圆 2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3" name="椭圆 2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4" name="椭圆 2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993145" y="2213900"/>
              <a:ext cx="841368" cy="1075952"/>
              <a:chOff x="1706250" y="910167"/>
              <a:chExt cx="1435732" cy="1836033"/>
            </a:xfrm>
          </p:grpSpPr>
          <p:sp>
            <p:nvSpPr>
              <p:cNvPr id="227" name="等腰三角形 2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8" name="椭圆 2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9" name="椭圆 2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30" name="椭圆 2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1066620" y="2064908"/>
              <a:ext cx="841368" cy="1075952"/>
              <a:chOff x="1706250" y="910167"/>
              <a:chExt cx="1435732" cy="1836033"/>
            </a:xfrm>
          </p:grpSpPr>
          <p:sp>
            <p:nvSpPr>
              <p:cNvPr id="223" name="等腰三角形 2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4" name="椭圆 2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5" name="椭圆 2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6" name="椭圆 2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158913" y="1926781"/>
              <a:ext cx="841368" cy="1075952"/>
              <a:chOff x="1706250" y="910167"/>
              <a:chExt cx="1435732" cy="1836033"/>
            </a:xfrm>
          </p:grpSpPr>
          <p:sp>
            <p:nvSpPr>
              <p:cNvPr id="219" name="等腰三角形 2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0" name="椭圆 2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1" name="椭圆 2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22" name="椭圆 2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1268446" y="1801882"/>
              <a:ext cx="841368" cy="1075952"/>
              <a:chOff x="1706250" y="910167"/>
              <a:chExt cx="1435732" cy="1836033"/>
            </a:xfrm>
          </p:grpSpPr>
          <p:sp>
            <p:nvSpPr>
              <p:cNvPr id="215" name="等腰三角形 2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6" name="椭圆 2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7" name="椭圆 2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8" name="椭圆 2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393345" y="1692349"/>
              <a:ext cx="841368" cy="1075952"/>
              <a:chOff x="1706250" y="910167"/>
              <a:chExt cx="1435732" cy="1836033"/>
            </a:xfrm>
          </p:grpSpPr>
          <p:sp>
            <p:nvSpPr>
              <p:cNvPr id="211" name="等腰三角形 2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2" name="椭圆 2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3" name="椭圆 2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4" name="椭圆 2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1472" y="1600056"/>
              <a:ext cx="841368" cy="1075952"/>
              <a:chOff x="1706250" y="910167"/>
              <a:chExt cx="1435732" cy="1836033"/>
            </a:xfrm>
          </p:grpSpPr>
          <p:sp>
            <p:nvSpPr>
              <p:cNvPr id="207" name="等腰三角形 2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8" name="椭圆 2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9" name="椭圆 2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10" name="椭圆 2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680464" y="1526581"/>
              <a:ext cx="841368" cy="1075952"/>
              <a:chOff x="1706250" y="910167"/>
              <a:chExt cx="1435732" cy="1836033"/>
            </a:xfrm>
          </p:grpSpPr>
          <p:sp>
            <p:nvSpPr>
              <p:cNvPr id="203" name="等腰三角形 2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4" name="椭圆 2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5" name="椭圆 2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6" name="椭圆 2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837772" y="1473182"/>
              <a:ext cx="841368" cy="1075952"/>
              <a:chOff x="1706250" y="910167"/>
              <a:chExt cx="1435732" cy="1836033"/>
            </a:xfrm>
          </p:grpSpPr>
          <p:sp>
            <p:nvSpPr>
              <p:cNvPr id="199" name="等腰三角形 1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0" name="椭圆 1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1" name="椭圆 2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202" name="椭圆 2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2000704" y="1440773"/>
              <a:ext cx="841368" cy="1075952"/>
              <a:chOff x="1706250" y="910167"/>
              <a:chExt cx="1435732" cy="1836033"/>
            </a:xfrm>
          </p:grpSpPr>
          <p:sp>
            <p:nvSpPr>
              <p:cNvPr id="195" name="等腰三角形 1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6" name="椭圆 1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7" name="椭圆 1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8" name="椭圆 1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2166472" y="1429908"/>
              <a:ext cx="841368" cy="1075952"/>
              <a:chOff x="1706250" y="910167"/>
              <a:chExt cx="1435732" cy="1836033"/>
            </a:xfrm>
          </p:grpSpPr>
          <p:sp>
            <p:nvSpPr>
              <p:cNvPr id="191" name="等腰三角形 1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2" name="椭圆 1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3" name="椭圆 1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4" name="椭圆 1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332240" y="1440773"/>
              <a:ext cx="841368" cy="1075952"/>
              <a:chOff x="1706250" y="910167"/>
              <a:chExt cx="1435732" cy="1836033"/>
            </a:xfrm>
          </p:grpSpPr>
          <p:sp>
            <p:nvSpPr>
              <p:cNvPr id="187" name="等腰三角形 1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8" name="椭圆 1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9" name="椭圆 1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90" name="椭圆 1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495172" y="1473182"/>
              <a:ext cx="841368" cy="1075952"/>
              <a:chOff x="1706250" y="910167"/>
              <a:chExt cx="1435732" cy="1836033"/>
            </a:xfrm>
          </p:grpSpPr>
          <p:sp>
            <p:nvSpPr>
              <p:cNvPr id="183" name="等腰三角形 1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4" name="椭圆 1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5" name="椭圆 1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6" name="椭圆 1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652480" y="1526581"/>
              <a:ext cx="841368" cy="1075952"/>
              <a:chOff x="1706250" y="910167"/>
              <a:chExt cx="1435732" cy="1836033"/>
            </a:xfrm>
          </p:grpSpPr>
          <p:sp>
            <p:nvSpPr>
              <p:cNvPr id="179" name="等腰三角形 1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0" name="椭圆 1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1" name="椭圆 1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82" name="椭圆 1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2801472" y="1600056"/>
              <a:ext cx="841368" cy="1075952"/>
              <a:chOff x="1706250" y="910167"/>
              <a:chExt cx="1435732" cy="1836033"/>
            </a:xfrm>
          </p:grpSpPr>
          <p:sp>
            <p:nvSpPr>
              <p:cNvPr id="175" name="等腰三角形 1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6" name="椭圆 1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7" name="椭圆 1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8" name="椭圆 1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939599" y="1692349"/>
              <a:ext cx="841368" cy="1075952"/>
              <a:chOff x="1706250" y="910167"/>
              <a:chExt cx="1435732" cy="1836033"/>
            </a:xfrm>
          </p:grpSpPr>
          <p:sp>
            <p:nvSpPr>
              <p:cNvPr id="171" name="等腰三角形 1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2" name="椭圆 1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3" name="椭圆 1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4" name="椭圆 1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3064498" y="1801882"/>
              <a:ext cx="841368" cy="1075952"/>
              <a:chOff x="1706250" y="910167"/>
              <a:chExt cx="1435732" cy="1836033"/>
            </a:xfrm>
          </p:grpSpPr>
          <p:sp>
            <p:nvSpPr>
              <p:cNvPr id="167" name="等腰三角形 1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8" name="椭圆 1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9" name="椭圆 1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70" name="椭圆 1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3174031" y="1926781"/>
              <a:ext cx="841368" cy="1075952"/>
              <a:chOff x="1706250" y="910167"/>
              <a:chExt cx="1435732" cy="1836033"/>
            </a:xfrm>
          </p:grpSpPr>
          <p:sp>
            <p:nvSpPr>
              <p:cNvPr id="163" name="等腰三角形 1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4" name="椭圆 1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5" name="椭圆 1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6" name="椭圆 1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3266324" y="2064908"/>
              <a:ext cx="841368" cy="1075952"/>
              <a:chOff x="1706250" y="910167"/>
              <a:chExt cx="1435732" cy="1836033"/>
            </a:xfrm>
          </p:grpSpPr>
          <p:sp>
            <p:nvSpPr>
              <p:cNvPr id="159" name="等腰三角形 1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0" name="椭圆 1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1" name="椭圆 1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62" name="椭圆 1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339799" y="2213900"/>
              <a:ext cx="841368" cy="1075952"/>
              <a:chOff x="1706250" y="910167"/>
              <a:chExt cx="1435732" cy="1836033"/>
            </a:xfrm>
          </p:grpSpPr>
          <p:sp>
            <p:nvSpPr>
              <p:cNvPr id="155" name="等腰三角形 1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6" name="椭圆 1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7" name="椭圆 1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8" name="椭圆 1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393198" y="2371208"/>
              <a:ext cx="841368" cy="1075952"/>
              <a:chOff x="1706250" y="910167"/>
              <a:chExt cx="1435732" cy="1836033"/>
            </a:xfrm>
          </p:grpSpPr>
          <p:sp>
            <p:nvSpPr>
              <p:cNvPr id="151" name="等腰三角形 1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2" name="椭圆 1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3" name="椭圆 1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4" name="椭圆 1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3425607" y="2534140"/>
              <a:ext cx="841368" cy="1075952"/>
              <a:chOff x="1706250" y="910167"/>
              <a:chExt cx="1435732" cy="1836033"/>
            </a:xfrm>
          </p:grpSpPr>
          <p:sp>
            <p:nvSpPr>
              <p:cNvPr id="147" name="等腰三角形 14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8" name="椭圆 14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9" name="椭圆 14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50" name="椭圆 14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3436472" y="2699908"/>
              <a:ext cx="841368" cy="1075952"/>
              <a:chOff x="1706250" y="910167"/>
              <a:chExt cx="1435732" cy="1836033"/>
            </a:xfrm>
          </p:grpSpPr>
          <p:sp>
            <p:nvSpPr>
              <p:cNvPr id="143" name="等腰三角形 14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4" name="椭圆 14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5" name="椭圆 14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6" name="椭圆 14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425607" y="2865676"/>
              <a:ext cx="841368" cy="1075952"/>
              <a:chOff x="1706250" y="910167"/>
              <a:chExt cx="1435732" cy="1836033"/>
            </a:xfrm>
          </p:grpSpPr>
          <p:sp>
            <p:nvSpPr>
              <p:cNvPr id="139" name="等腰三角形 13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0" name="椭圆 13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1" name="椭圆 14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42" name="椭圆 14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3393198" y="3028609"/>
              <a:ext cx="841368" cy="1075952"/>
              <a:chOff x="1706250" y="910167"/>
              <a:chExt cx="1435732" cy="1836033"/>
            </a:xfrm>
          </p:grpSpPr>
          <p:sp>
            <p:nvSpPr>
              <p:cNvPr id="135" name="等腰三角形 13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6" name="椭圆 13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8" name="椭圆 13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3339799" y="3185916"/>
              <a:ext cx="841368" cy="1075952"/>
              <a:chOff x="1706250" y="910167"/>
              <a:chExt cx="1435732" cy="1836033"/>
            </a:xfrm>
          </p:grpSpPr>
          <p:sp>
            <p:nvSpPr>
              <p:cNvPr id="131" name="等腰三角形 13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266324" y="3334908"/>
              <a:ext cx="841368" cy="1075952"/>
              <a:chOff x="1706250" y="910167"/>
              <a:chExt cx="1435732" cy="1836033"/>
            </a:xfrm>
          </p:grpSpPr>
          <p:sp>
            <p:nvSpPr>
              <p:cNvPr id="127" name="等腰三角形 12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9" name="椭圆 12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30" name="椭圆 12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174031" y="3473035"/>
              <a:ext cx="841368" cy="1075952"/>
              <a:chOff x="1706250" y="910167"/>
              <a:chExt cx="1435732" cy="1836033"/>
            </a:xfrm>
          </p:grpSpPr>
          <p:sp>
            <p:nvSpPr>
              <p:cNvPr id="123" name="等腰三角形 12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4" name="椭圆 12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5" name="椭圆 12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6" name="椭圆 12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3064498" y="3597934"/>
              <a:ext cx="841368" cy="1075952"/>
              <a:chOff x="1706250" y="910167"/>
              <a:chExt cx="1435732" cy="1836033"/>
            </a:xfrm>
          </p:grpSpPr>
          <p:sp>
            <p:nvSpPr>
              <p:cNvPr id="119" name="等腰三角形 11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0" name="椭圆 11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1" name="椭圆 12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22" name="椭圆 12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939599" y="3707467"/>
              <a:ext cx="841368" cy="1075952"/>
              <a:chOff x="1706250" y="910167"/>
              <a:chExt cx="1435732" cy="1836033"/>
            </a:xfrm>
          </p:grpSpPr>
          <p:sp>
            <p:nvSpPr>
              <p:cNvPr id="115" name="等腰三角形 11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6" name="椭圆 11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7" name="椭圆 11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2801472" y="3799760"/>
              <a:ext cx="841368" cy="1075952"/>
              <a:chOff x="1706250" y="910167"/>
              <a:chExt cx="1435732" cy="1836033"/>
            </a:xfrm>
          </p:grpSpPr>
          <p:sp>
            <p:nvSpPr>
              <p:cNvPr id="111" name="等腰三角形 11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2" name="椭圆 11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4" name="椭圆 11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2652480" y="3873235"/>
              <a:ext cx="841368" cy="1075952"/>
              <a:chOff x="1706250" y="910167"/>
              <a:chExt cx="1435732" cy="1836033"/>
            </a:xfrm>
          </p:grpSpPr>
          <p:sp>
            <p:nvSpPr>
              <p:cNvPr id="107" name="等腰三角形 10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8" name="椭圆 10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9" name="椭圆 10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10" name="椭圆 10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495172" y="3926634"/>
              <a:ext cx="841368" cy="1075952"/>
              <a:chOff x="1706250" y="910167"/>
              <a:chExt cx="1435732" cy="1836033"/>
            </a:xfrm>
          </p:grpSpPr>
          <p:sp>
            <p:nvSpPr>
              <p:cNvPr id="103" name="等腰三角形 10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4" name="椭圆 10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5" name="椭圆 10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6" name="椭圆 10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2332240" y="3959043"/>
              <a:ext cx="841368" cy="1075952"/>
              <a:chOff x="1706250" y="910167"/>
              <a:chExt cx="1435732" cy="1836033"/>
            </a:xfrm>
          </p:grpSpPr>
          <p:sp>
            <p:nvSpPr>
              <p:cNvPr id="99" name="等腰三角形 9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0" name="椭圆 9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1" name="椭圆 10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102" name="椭圆 10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2166472" y="3969908"/>
              <a:ext cx="841368" cy="1075952"/>
              <a:chOff x="1706250" y="910167"/>
              <a:chExt cx="1435732" cy="1836033"/>
            </a:xfrm>
          </p:grpSpPr>
          <p:sp>
            <p:nvSpPr>
              <p:cNvPr id="95" name="等腰三角形 9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6" name="椭圆 9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7" name="椭圆 9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8" name="椭圆 9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000704" y="3959043"/>
              <a:ext cx="841368" cy="1075952"/>
              <a:chOff x="1706250" y="910167"/>
              <a:chExt cx="1435732" cy="1836033"/>
            </a:xfrm>
          </p:grpSpPr>
          <p:sp>
            <p:nvSpPr>
              <p:cNvPr id="91" name="等腰三角形 9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2" name="椭圆 9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3" name="椭圆 9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4" name="椭圆 9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837772" y="3926634"/>
              <a:ext cx="841368" cy="1075952"/>
              <a:chOff x="1706250" y="910167"/>
              <a:chExt cx="1435732" cy="1836033"/>
            </a:xfrm>
          </p:grpSpPr>
          <p:sp>
            <p:nvSpPr>
              <p:cNvPr id="87" name="等腰三角形 8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8" name="椭圆 8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9" name="椭圆 8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90" name="椭圆 8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680464" y="3873235"/>
              <a:ext cx="841368" cy="1075952"/>
              <a:chOff x="1706250" y="910167"/>
              <a:chExt cx="1435732" cy="1836033"/>
            </a:xfrm>
          </p:grpSpPr>
          <p:sp>
            <p:nvSpPr>
              <p:cNvPr id="83" name="等腰三角形 8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4" name="椭圆 8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5" name="椭圆 8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6" name="椭圆 8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531472" y="3799760"/>
              <a:ext cx="841368" cy="1075952"/>
              <a:chOff x="1706250" y="910167"/>
              <a:chExt cx="1435732" cy="1836033"/>
            </a:xfrm>
          </p:grpSpPr>
          <p:sp>
            <p:nvSpPr>
              <p:cNvPr id="79" name="等腰三角形 7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0" name="椭圆 7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1" name="椭圆 8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82" name="椭圆 8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1393345" y="3707467"/>
              <a:ext cx="841368" cy="1075952"/>
              <a:chOff x="1706250" y="910167"/>
              <a:chExt cx="1435732" cy="1836033"/>
            </a:xfrm>
          </p:grpSpPr>
          <p:sp>
            <p:nvSpPr>
              <p:cNvPr id="75" name="等腰三角形 7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6" name="椭圆 7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7" name="椭圆 7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8" name="椭圆 7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68446" y="3597934"/>
              <a:ext cx="841368" cy="1075952"/>
              <a:chOff x="1706250" y="910167"/>
              <a:chExt cx="1435732" cy="1836033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2" name="椭圆 7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3" name="椭圆 7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4" name="椭圆 7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158913" y="3473035"/>
              <a:ext cx="841368" cy="1075952"/>
              <a:chOff x="1706250" y="910167"/>
              <a:chExt cx="1435732" cy="1836033"/>
            </a:xfrm>
          </p:grpSpPr>
          <p:sp>
            <p:nvSpPr>
              <p:cNvPr id="67" name="等腰三角形 66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8" name="椭圆 67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9" name="椭圆 68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70" name="椭圆 69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1066620" y="3334908"/>
              <a:ext cx="841368" cy="1075952"/>
              <a:chOff x="1706250" y="910167"/>
              <a:chExt cx="1435732" cy="1836033"/>
            </a:xfrm>
          </p:grpSpPr>
          <p:sp>
            <p:nvSpPr>
              <p:cNvPr id="63" name="等腰三角形 62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4" name="椭圆 63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5" name="椭圆 64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6" name="椭圆 65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93145" y="3185916"/>
              <a:ext cx="841368" cy="1075952"/>
              <a:chOff x="1706250" y="910167"/>
              <a:chExt cx="1435732" cy="1836033"/>
            </a:xfrm>
          </p:grpSpPr>
          <p:sp>
            <p:nvSpPr>
              <p:cNvPr id="59" name="等腰三角形 58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0" name="椭圆 59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62" name="椭圆 61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939746" y="3028609"/>
              <a:ext cx="841368" cy="1075952"/>
              <a:chOff x="1706250" y="910167"/>
              <a:chExt cx="1435732" cy="1836033"/>
            </a:xfrm>
          </p:grpSpPr>
          <p:sp>
            <p:nvSpPr>
              <p:cNvPr id="55" name="等腰三角形 54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7" name="椭圆 56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07337" y="2865676"/>
              <a:ext cx="841368" cy="1075952"/>
              <a:chOff x="1706250" y="910167"/>
              <a:chExt cx="1435732" cy="1836033"/>
            </a:xfrm>
          </p:grpSpPr>
          <p:sp>
            <p:nvSpPr>
              <p:cNvPr id="51" name="等腰三角形 50"/>
              <p:cNvSpPr/>
              <p:nvPr/>
            </p:nvSpPr>
            <p:spPr>
              <a:xfrm>
                <a:off x="1785450" y="956733"/>
                <a:ext cx="1334833" cy="1710267"/>
              </a:xfrm>
              <a:prstGeom prst="triangle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2" name="椭圆 51"/>
              <p:cNvSpPr/>
              <p:nvPr/>
            </p:nvSpPr>
            <p:spPr>
              <a:xfrm flipH="1" flipV="1">
                <a:off x="2406300" y="910167"/>
                <a:ext cx="93132" cy="93132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 flipH="1" flipV="1">
                <a:off x="1706250" y="2587800"/>
                <a:ext cx="158400" cy="158400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  <p:sp>
            <p:nvSpPr>
              <p:cNvPr id="54" name="椭圆 53"/>
              <p:cNvSpPr/>
              <p:nvPr/>
            </p:nvSpPr>
            <p:spPr>
              <a:xfrm flipV="1">
                <a:off x="3088424" y="2649848"/>
                <a:ext cx="53558" cy="53558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微软雅黑" charset="0"/>
                </a:endParaRPr>
              </a:p>
            </p:txBody>
          </p:sp>
        </p:grpSp>
      </p:grpSp>
      <p:sp>
        <p:nvSpPr>
          <p:cNvPr id="243" name="椭圆 242"/>
          <p:cNvSpPr/>
          <p:nvPr userDrawn="1"/>
        </p:nvSpPr>
        <p:spPr>
          <a:xfrm>
            <a:off x="2298847" y="2058270"/>
            <a:ext cx="2748046" cy="2748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245" name="文本占位符 244"/>
          <p:cNvSpPr>
            <a:spLocks noGrp="1"/>
          </p:cNvSpPr>
          <p:nvPr>
            <p:ph type="body" sz="quarter" idx="10"/>
          </p:nvPr>
        </p:nvSpPr>
        <p:spPr>
          <a:xfrm>
            <a:off x="2898775" y="2797175"/>
            <a:ext cx="1533525" cy="13446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微软雅黑" charset="0"/>
                <a:cs typeface="微软雅黑" charset="0"/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46" name="椭圆 245"/>
          <p:cNvSpPr/>
          <p:nvPr userDrawn="1"/>
        </p:nvSpPr>
        <p:spPr>
          <a:xfrm>
            <a:off x="6743053" y="1656429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47" name="椭圆 246"/>
          <p:cNvSpPr/>
          <p:nvPr userDrawn="1"/>
        </p:nvSpPr>
        <p:spPr>
          <a:xfrm>
            <a:off x="6743053" y="2349602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latin typeface="微软雅黑" charset="0"/>
              <a:cs typeface="+mn-ea"/>
              <a:sym typeface="+mn-lt"/>
            </a:endParaRPr>
          </a:p>
        </p:txBody>
      </p:sp>
      <p:sp>
        <p:nvSpPr>
          <p:cNvPr id="248" name="椭圆 247"/>
          <p:cNvSpPr/>
          <p:nvPr userDrawn="1"/>
        </p:nvSpPr>
        <p:spPr>
          <a:xfrm>
            <a:off x="6743053" y="3042775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49" name="椭圆 248"/>
          <p:cNvSpPr/>
          <p:nvPr userDrawn="1"/>
        </p:nvSpPr>
        <p:spPr>
          <a:xfrm>
            <a:off x="6743053" y="3735948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50" name="椭圆 249"/>
          <p:cNvSpPr/>
          <p:nvPr userDrawn="1"/>
        </p:nvSpPr>
        <p:spPr>
          <a:xfrm>
            <a:off x="6743053" y="442912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51" name="椭圆 250"/>
          <p:cNvSpPr/>
          <p:nvPr userDrawn="1"/>
        </p:nvSpPr>
        <p:spPr>
          <a:xfrm>
            <a:off x="6743053" y="5122293"/>
            <a:ext cx="211754" cy="21175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58" name="文本占位符 251"/>
          <p:cNvSpPr>
            <a:spLocks noGrp="1"/>
          </p:cNvSpPr>
          <p:nvPr>
            <p:ph type="body" sz="quarter" idx="11"/>
          </p:nvPr>
        </p:nvSpPr>
        <p:spPr>
          <a:xfrm>
            <a:off x="7280709" y="1610100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59" name="文本占位符 251"/>
          <p:cNvSpPr>
            <a:spLocks noGrp="1"/>
          </p:cNvSpPr>
          <p:nvPr>
            <p:ph type="body" sz="quarter" idx="12"/>
          </p:nvPr>
        </p:nvSpPr>
        <p:spPr>
          <a:xfrm>
            <a:off x="7280709" y="2299551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0" name="文本占位符 251"/>
          <p:cNvSpPr>
            <a:spLocks noGrp="1"/>
          </p:cNvSpPr>
          <p:nvPr>
            <p:ph type="body" sz="quarter" idx="13"/>
          </p:nvPr>
        </p:nvSpPr>
        <p:spPr>
          <a:xfrm>
            <a:off x="7280709" y="2989002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1" name="文本占位符 251"/>
          <p:cNvSpPr>
            <a:spLocks noGrp="1"/>
          </p:cNvSpPr>
          <p:nvPr>
            <p:ph type="body" sz="quarter" idx="14"/>
          </p:nvPr>
        </p:nvSpPr>
        <p:spPr>
          <a:xfrm>
            <a:off x="7280709" y="3678453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2" name="文本占位符 251"/>
          <p:cNvSpPr>
            <a:spLocks noGrp="1"/>
          </p:cNvSpPr>
          <p:nvPr>
            <p:ph type="body" sz="quarter" idx="15"/>
          </p:nvPr>
        </p:nvSpPr>
        <p:spPr>
          <a:xfrm>
            <a:off x="7280709" y="505735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  <p:sp>
        <p:nvSpPr>
          <p:cNvPr id="263" name="文本占位符 251"/>
          <p:cNvSpPr>
            <a:spLocks noGrp="1"/>
          </p:cNvSpPr>
          <p:nvPr>
            <p:ph type="body" sz="quarter" idx="16"/>
          </p:nvPr>
        </p:nvSpPr>
        <p:spPr>
          <a:xfrm>
            <a:off x="7280709" y="4367904"/>
            <a:ext cx="2016760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zh-CN" altLang="en-US" sz="1800" smtClean="0">
                <a:latin typeface="微软雅黑" charset="0"/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 defTabSz="913765"/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b="92817"/>
          <a:stretch>
            <a:fillRect/>
          </a:stretch>
        </p:blipFill>
        <p:spPr>
          <a:xfrm>
            <a:off x="3208866" y="541868"/>
            <a:ext cx="5774268" cy="5774264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4385865" y="2980266"/>
            <a:ext cx="3420269" cy="897467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ctr">
              <a:buNone/>
              <a:defRPr sz="6000" b="1">
                <a:ln w="635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solidFill>
                  <a:schemeClr val="accent1"/>
                </a:solidFill>
                <a:latin typeface="微软雅黑" charset="0"/>
                <a:cs typeface="微软雅黑" charset="0"/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8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51718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 sz="2400">
                <a:solidFill>
                  <a:schemeClr val="accent1"/>
                </a:solidFill>
                <a:latin typeface="微软雅黑" charset="0"/>
                <a:cs typeface="微软雅黑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­_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l="2266" t="29452" r="25122" b="10679"/>
          <a:stretch>
            <a:fillRect/>
          </a:stretch>
        </p:blipFill>
        <p:spPr>
          <a:xfrm>
            <a:off x="9152467" y="-1"/>
            <a:ext cx="3039533" cy="3132667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4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 sz="2400">
                <a:latin typeface="微软雅黑" charset="0"/>
                <a:cs typeface="微软雅黑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/>
          <a:srcRect t="868" r="50000" b="92817"/>
          <a:stretch>
            <a:fillRect/>
          </a:stretch>
        </p:blipFill>
        <p:spPr>
          <a:xfrm>
            <a:off x="8970432" y="207434"/>
            <a:ext cx="3221568" cy="6443132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762000" y="0"/>
            <a:ext cx="5079999" cy="5418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微软雅黑" charset="0"/>
              <a:cs typeface="微软雅黑" charset="0"/>
            </a:endParaRPr>
          </a:p>
        </p:txBody>
      </p:sp>
      <p:sp>
        <p:nvSpPr>
          <p:cNvPr id="7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833967" y="40216"/>
            <a:ext cx="3424766" cy="4614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 sz="2400">
                <a:latin typeface="微软雅黑" charset="0"/>
                <a:cs typeface="微软雅黑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defRPr/>
            </a:pPr>
            <a:endParaRPr lang="zh-CN" altLang="en-US" sz="2800" b="1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请在此位置添加你的论文名称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微软雅黑" charset="0"/>
                <a:cs typeface="+mn-ea"/>
                <a:sym typeface="+mn-lt"/>
              </a:rPr>
              <a:t>指导老师：</a:t>
            </a:r>
            <a:r>
              <a:rPr lang="en-US" altLang="zh-CN" dirty="0">
                <a:latin typeface="微软雅黑" charset="0"/>
                <a:cs typeface="+mn-ea"/>
                <a:sym typeface="+mn-lt"/>
              </a:rPr>
              <a:t>XXX  </a:t>
            </a:r>
            <a:r>
              <a:rPr lang="zh-CN" altLang="en-US" dirty="0">
                <a:latin typeface="微软雅黑" charset="0"/>
                <a:cs typeface="+mn-ea"/>
                <a:sym typeface="+mn-lt"/>
              </a:rPr>
              <a:t>报告人：</a:t>
            </a:r>
            <a:r>
              <a:rPr lang="en-US" altLang="zh-CN" dirty="0">
                <a:latin typeface="微软雅黑" charset="0"/>
                <a:cs typeface="+mn-ea"/>
                <a:sym typeface="+mn-lt"/>
              </a:rPr>
              <a:t>XXX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>
                <a:latin typeface="微软雅黑" charset="0"/>
                <a:cs typeface="+mn-ea"/>
                <a:sym typeface="+mn-lt"/>
              </a:rPr>
              <a:t>PRESENTED BY XXX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Two </a:t>
            </a:r>
            <a:r>
              <a:rPr lang="zh-CN" altLang="en-US" b="1" dirty="0">
                <a:cs typeface="+mn-ea"/>
                <a:sym typeface="+mn-lt"/>
              </a:rPr>
              <a:t>论文结构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3323965" y="3942883"/>
            <a:ext cx="5547518" cy="591395"/>
            <a:chOff x="3323965" y="3942883"/>
            <a:chExt cx="5547518" cy="591395"/>
          </a:xfrm>
        </p:grpSpPr>
        <p:cxnSp>
          <p:nvCxnSpPr>
            <p:cNvPr id="103" name="Elbow Connector 72"/>
            <p:cNvCxnSpPr/>
            <p:nvPr/>
          </p:nvCxnSpPr>
          <p:spPr>
            <a:xfrm rot="5400000" flipH="1" flipV="1">
              <a:off x="6091374" y="1754169"/>
              <a:ext cx="12700" cy="5547518"/>
            </a:xfrm>
            <a:prstGeom prst="bentConnector3">
              <a:avLst>
                <a:gd name="adj1" fmla="val 1800000"/>
              </a:avLst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" name="Straight Connector 73"/>
            <p:cNvCxnSpPr>
              <a:stCxn id="89" idx="4"/>
            </p:cNvCxnSpPr>
            <p:nvPr/>
          </p:nvCxnSpPr>
          <p:spPr>
            <a:xfrm>
              <a:off x="6096000" y="3942883"/>
              <a:ext cx="0" cy="352892"/>
            </a:xfrm>
            <a:prstGeom prst="line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8" name="组合 7"/>
          <p:cNvGrpSpPr/>
          <p:nvPr/>
        </p:nvGrpSpPr>
        <p:grpSpPr>
          <a:xfrm>
            <a:off x="4763356" y="1277595"/>
            <a:ext cx="2665288" cy="2665288"/>
            <a:chOff x="4763356" y="1277595"/>
            <a:chExt cx="2665288" cy="2665288"/>
          </a:xfrm>
        </p:grpSpPr>
        <p:sp>
          <p:nvSpPr>
            <p:cNvPr id="89" name="Oval 50"/>
            <p:cNvSpPr/>
            <p:nvPr/>
          </p:nvSpPr>
          <p:spPr>
            <a:xfrm>
              <a:off x="4763356" y="1277595"/>
              <a:ext cx="2665288" cy="266528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grpSp>
          <p:nvGrpSpPr>
            <p:cNvPr id="90" name="Group 51"/>
            <p:cNvGrpSpPr/>
            <p:nvPr/>
          </p:nvGrpSpPr>
          <p:grpSpPr>
            <a:xfrm>
              <a:off x="5152704" y="1384249"/>
              <a:ext cx="1876783" cy="2512804"/>
              <a:chOff x="3578894" y="932283"/>
              <a:chExt cx="2041163" cy="2732892"/>
            </a:xfrm>
          </p:grpSpPr>
          <p:sp>
            <p:nvSpPr>
              <p:cNvPr id="91" name="Arc 52"/>
              <p:cNvSpPr/>
              <p:nvPr/>
            </p:nvSpPr>
            <p:spPr>
              <a:xfrm rot="7200000">
                <a:off x="3578894" y="1251916"/>
                <a:ext cx="2041163" cy="2041163"/>
              </a:xfrm>
              <a:prstGeom prst="arc">
                <a:avLst>
                  <a:gd name="adj1" fmla="val 8709740"/>
                  <a:gd name="adj2" fmla="val 20385626"/>
                </a:avLst>
              </a:prstGeom>
              <a:ln w="307975">
                <a:solidFill>
                  <a:schemeClr val="accent1">
                    <a:lumMod val="20000"/>
                    <a:lumOff val="80000"/>
                  </a:schemeClr>
                </a:soli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92" name="Arc 53"/>
              <p:cNvSpPr/>
              <p:nvPr/>
            </p:nvSpPr>
            <p:spPr>
              <a:xfrm>
                <a:off x="3578894" y="1251915"/>
                <a:ext cx="2041163" cy="2041163"/>
              </a:xfrm>
              <a:prstGeom prst="arc">
                <a:avLst>
                  <a:gd name="adj1" fmla="val 5589548"/>
                  <a:gd name="adj2" fmla="val 15840859"/>
                </a:avLst>
              </a:prstGeom>
              <a:ln w="307975">
                <a:gradFill flip="none" rotWithShape="1">
                  <a:gsLst>
                    <a:gs pos="65000">
                      <a:schemeClr val="accent1"/>
                    </a:gs>
                    <a:gs pos="100000">
                      <a:schemeClr val="accent1">
                        <a:lumMod val="75000"/>
                      </a:schemeClr>
                    </a:gs>
                  </a:gsLst>
                  <a:lin ang="1200000" scaled="0"/>
                  <a:tileRect/>
                </a:gradFill>
                <a:tailEnd type="none" w="med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93" name="Isosceles Triangle 61"/>
              <p:cNvSpPr/>
              <p:nvPr/>
            </p:nvSpPr>
            <p:spPr>
              <a:xfrm rot="5400000">
                <a:off x="4227698" y="1061378"/>
                <a:ext cx="754226" cy="496035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94" name="Isosceles Triangle 62"/>
              <p:cNvSpPr/>
              <p:nvPr/>
            </p:nvSpPr>
            <p:spPr>
              <a:xfrm rot="16200000">
                <a:off x="4086009" y="3040044"/>
                <a:ext cx="754226" cy="496035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118" name="矩形 117"/>
            <p:cNvSpPr/>
            <p:nvPr/>
          </p:nvSpPr>
          <p:spPr>
            <a:xfrm>
              <a:off x="5578489" y="2339949"/>
              <a:ext cx="100540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582412" y="2020877"/>
            <a:ext cx="3718148" cy="1152751"/>
            <a:chOff x="7582412" y="2020877"/>
            <a:chExt cx="3718148" cy="1152751"/>
          </a:xfrm>
        </p:grpSpPr>
        <p:sp>
          <p:nvSpPr>
            <p:cNvPr id="114" name="Oval 62"/>
            <p:cNvSpPr>
              <a:spLocks noChangeArrowheads="1"/>
            </p:cNvSpPr>
            <p:nvPr/>
          </p:nvSpPr>
          <p:spPr bwMode="auto">
            <a:xfrm>
              <a:off x="7582412" y="2242048"/>
              <a:ext cx="738739" cy="7363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charset="0"/>
                <a:cs typeface="+mn-ea"/>
                <a:sym typeface="+mn-lt"/>
              </a:endParaRPr>
            </a:p>
          </p:txBody>
        </p:sp>
        <p:grpSp>
          <p:nvGrpSpPr>
            <p:cNvPr id="115" name="组合 46"/>
            <p:cNvGrpSpPr/>
            <p:nvPr/>
          </p:nvGrpSpPr>
          <p:grpSpPr>
            <a:xfrm>
              <a:off x="7772120" y="2474137"/>
              <a:ext cx="364633" cy="280902"/>
              <a:chOff x="2486025" y="3619500"/>
              <a:chExt cx="1500188" cy="115570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16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17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119" name="矩形 118"/>
            <p:cNvSpPr/>
            <p:nvPr/>
          </p:nvSpPr>
          <p:spPr>
            <a:xfrm>
              <a:off x="8431691" y="2020877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20" name="矩形 119"/>
            <p:cNvSpPr/>
            <p:nvPr/>
          </p:nvSpPr>
          <p:spPr>
            <a:xfrm>
              <a:off x="8433622" y="2361098"/>
              <a:ext cx="286693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15691" y="2020877"/>
            <a:ext cx="3793897" cy="1152751"/>
            <a:chOff x="815691" y="2020877"/>
            <a:chExt cx="3793897" cy="1152751"/>
          </a:xfrm>
        </p:grpSpPr>
        <p:sp>
          <p:nvSpPr>
            <p:cNvPr id="73" name="Oval 62"/>
            <p:cNvSpPr>
              <a:spLocks noChangeArrowheads="1"/>
            </p:cNvSpPr>
            <p:nvPr/>
          </p:nvSpPr>
          <p:spPr bwMode="auto">
            <a:xfrm>
              <a:off x="3870849" y="2242048"/>
              <a:ext cx="738739" cy="7363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微软雅黑" charset="0"/>
                <a:cs typeface="+mn-ea"/>
                <a:sym typeface="+mn-lt"/>
              </a:endParaRPr>
            </a:p>
          </p:txBody>
        </p:sp>
        <p:grpSp>
          <p:nvGrpSpPr>
            <p:cNvPr id="111" name="组合 46"/>
            <p:cNvGrpSpPr/>
            <p:nvPr/>
          </p:nvGrpSpPr>
          <p:grpSpPr>
            <a:xfrm>
              <a:off x="4055248" y="2474137"/>
              <a:ext cx="364633" cy="280902"/>
              <a:chOff x="2486025" y="3619500"/>
              <a:chExt cx="1500188" cy="1155700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1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13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121" name="矩形 120"/>
            <p:cNvSpPr/>
            <p:nvPr/>
          </p:nvSpPr>
          <p:spPr>
            <a:xfrm>
              <a:off x="1446119" y="2020877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22" name="矩形 121"/>
            <p:cNvSpPr/>
            <p:nvPr/>
          </p:nvSpPr>
          <p:spPr>
            <a:xfrm>
              <a:off x="815691" y="2361098"/>
              <a:ext cx="286693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</p:grpSp>
      <p:sp>
        <p:nvSpPr>
          <p:cNvPr id="123" name="矩形 122"/>
          <p:cNvSpPr/>
          <p:nvPr/>
        </p:nvSpPr>
        <p:spPr>
          <a:xfrm>
            <a:off x="1634724" y="4521578"/>
            <a:ext cx="3378481" cy="4229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Add TEXT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1634723" y="4952106"/>
            <a:ext cx="3378481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标题数字等都可以通过点击和重新输入进行更改，顶部“开始”面板中可以对字体、字号、颜色、行距等进行修改。更多模板：亮亮图文旗舰店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https://liangliangtuwen.tmall.com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7182242" y="4513956"/>
            <a:ext cx="3378481" cy="4229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Add TEXT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126" name="矩形 125"/>
          <p:cNvSpPr/>
          <p:nvPr/>
        </p:nvSpPr>
        <p:spPr>
          <a:xfrm>
            <a:off x="7182242" y="4952106"/>
            <a:ext cx="3378481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3</a:t>
            </a:r>
            <a:endParaRPr lang="zh-CN" altLang="en-US" sz="28700" dirty="0">
              <a:solidFill>
                <a:schemeClr val="bg1"/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研究方法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accent1"/>
                </a:solidFill>
                <a:cs typeface="+mn-ea"/>
                <a:sym typeface="+mn-lt"/>
              </a:rPr>
              <a:t>Part Three </a:t>
            </a:r>
            <a:r>
              <a:rPr lang="zh-CN" altLang="en-US" b="1" dirty="0">
                <a:cs typeface="+mn-ea"/>
                <a:sym typeface="+mn-lt"/>
              </a:rPr>
              <a:t>研究方法</a:t>
            </a:r>
          </a:p>
        </p:txBody>
      </p:sp>
      <p:graphicFrame>
        <p:nvGraphicFramePr>
          <p:cNvPr id="11" name="图表 10"/>
          <p:cNvGraphicFramePr/>
          <p:nvPr/>
        </p:nvGraphicFramePr>
        <p:xfrm>
          <a:off x="-67377" y="593856"/>
          <a:ext cx="6920564" cy="6234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矩形 11"/>
          <p:cNvSpPr/>
          <p:nvPr/>
        </p:nvSpPr>
        <p:spPr>
          <a:xfrm>
            <a:off x="7010400" y="1712867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3" name="矩形 12"/>
          <p:cNvSpPr/>
          <p:nvPr/>
        </p:nvSpPr>
        <p:spPr>
          <a:xfrm>
            <a:off x="7012331" y="2053088"/>
            <a:ext cx="480749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  <a:p>
            <a:pPr algn="just" defTabSz="608965"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798646" y="1777101"/>
            <a:ext cx="211754" cy="21175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010400" y="3646915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5" name="矩形 14"/>
          <p:cNvSpPr/>
          <p:nvPr/>
        </p:nvSpPr>
        <p:spPr>
          <a:xfrm>
            <a:off x="7012331" y="3987136"/>
            <a:ext cx="480749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  <a:p>
            <a:pPr algn="just" defTabSz="608965">
              <a:lnSpc>
                <a:spcPct val="130000"/>
              </a:lnSpc>
            </a:pP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798646" y="3711149"/>
            <a:ext cx="211754" cy="21175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Three </a:t>
            </a:r>
            <a:r>
              <a:rPr lang="zh-CN" altLang="en-US" b="1" dirty="0">
                <a:cs typeface="+mn-ea"/>
                <a:sym typeface="+mn-lt"/>
              </a:rPr>
              <a:t>研究方法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6576482" y="-1071034"/>
            <a:ext cx="9014554" cy="9000067"/>
            <a:chOff x="6576482" y="-1071034"/>
            <a:chExt cx="9014554" cy="9000067"/>
          </a:xfrm>
        </p:grpSpPr>
        <p:grpSp>
          <p:nvGrpSpPr>
            <p:cNvPr id="5" name="组合 4"/>
            <p:cNvGrpSpPr/>
            <p:nvPr/>
          </p:nvGrpSpPr>
          <p:grpSpPr>
            <a:xfrm>
              <a:off x="6576482" y="1159933"/>
              <a:ext cx="5422901" cy="4538134"/>
              <a:chOff x="6576482" y="1159933"/>
              <a:chExt cx="5422901" cy="4538134"/>
            </a:xfrm>
          </p:grpSpPr>
          <p:pic>
            <p:nvPicPr>
              <p:cNvPr id="4" name="图片 3"/>
              <p:cNvPicPr>
                <a:picLocks noChangeAspect="1"/>
              </p:cNvPicPr>
              <p:nvPr/>
            </p:nvPicPr>
            <p:blipFill rotWithShape="1">
              <a:blip r:embed="rId2"/>
              <a:srcRect l="2266" t="12948" r="2266" b="10678"/>
              <a:stretch>
                <a:fillRect/>
              </a:stretch>
            </p:blipFill>
            <p:spPr>
              <a:xfrm>
                <a:off x="7018866" y="1159933"/>
                <a:ext cx="4538134" cy="4538134"/>
              </a:xfrm>
              <a:prstGeom prst="ellipse">
                <a:avLst/>
              </a:prstGeom>
            </p:spPr>
          </p:pic>
          <p:graphicFrame>
            <p:nvGraphicFramePr>
              <p:cNvPr id="7" name="图表 6"/>
              <p:cNvGraphicFramePr/>
              <p:nvPr/>
            </p:nvGraphicFramePr>
            <p:xfrm>
              <a:off x="6576482" y="1557866"/>
              <a:ext cx="5422901" cy="361526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8" name="椭圆 7"/>
              <p:cNvSpPr/>
              <p:nvPr/>
            </p:nvSpPr>
            <p:spPr>
              <a:xfrm>
                <a:off x="8441265" y="2518833"/>
                <a:ext cx="1693334" cy="16933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charset="0"/>
                    <a:cs typeface="+mn-ea"/>
                    <a:sym typeface="+mn-lt"/>
                  </a:rPr>
                  <a:t>ADD TEXT</a:t>
                </a:r>
                <a:endParaRPr lang="zh-CN" alt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10" name="弧形 9"/>
            <p:cNvSpPr/>
            <p:nvPr/>
          </p:nvSpPr>
          <p:spPr>
            <a:xfrm rot="2700000">
              <a:off x="6590969" y="-1071034"/>
              <a:ext cx="9000067" cy="9000067"/>
            </a:xfrm>
            <a:prstGeom prst="arc">
              <a:avLst>
                <a:gd name="adj1" fmla="val 5127360"/>
                <a:gd name="adj2" fmla="val 11131481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89886" y="1411653"/>
            <a:ext cx="4781700" cy="1446550"/>
            <a:chOff x="889886" y="1411653"/>
            <a:chExt cx="4781700" cy="1446550"/>
          </a:xfrm>
        </p:grpSpPr>
        <p:sp>
          <p:nvSpPr>
            <p:cNvPr id="12" name="矩形 11"/>
            <p:cNvSpPr/>
            <p:nvPr/>
          </p:nvSpPr>
          <p:spPr>
            <a:xfrm>
              <a:off x="2899557" y="1615757"/>
              <a:ext cx="2236510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2804648" y="2015867"/>
              <a:ext cx="286693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89886" y="1411653"/>
              <a:ext cx="1888659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28</a:t>
              </a:r>
              <a:r>
                <a:rPr lang="en-US" altLang="zh-CN" sz="40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%</a:t>
              </a:r>
              <a:endParaRPr lang="zh-CN" altLang="en-US" sz="8800" b="1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89886" y="3842837"/>
            <a:ext cx="4781700" cy="1500960"/>
            <a:chOff x="889886" y="3842837"/>
            <a:chExt cx="4781700" cy="1500960"/>
          </a:xfrm>
        </p:grpSpPr>
        <p:sp>
          <p:nvSpPr>
            <p:cNvPr id="16" name="矩形 15"/>
            <p:cNvSpPr/>
            <p:nvPr/>
          </p:nvSpPr>
          <p:spPr>
            <a:xfrm>
              <a:off x="2899557" y="4131157"/>
              <a:ext cx="2236510" cy="400110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2804648" y="4531267"/>
              <a:ext cx="2866938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889886" y="3842837"/>
              <a:ext cx="1888659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b="1" dirty="0">
                  <a:solidFill>
                    <a:schemeClr val="accent1"/>
                  </a:solidFill>
                  <a:latin typeface="微软雅黑" charset="0"/>
                  <a:cs typeface="+mn-ea"/>
                  <a:sym typeface="+mn-lt"/>
                </a:rPr>
                <a:t>72</a:t>
              </a:r>
              <a:r>
                <a:rPr lang="en-US" altLang="zh-CN" sz="4000" b="1" dirty="0">
                  <a:solidFill>
                    <a:schemeClr val="accent1"/>
                  </a:solidFill>
                  <a:latin typeface="微软雅黑" charset="0"/>
                  <a:cs typeface="+mn-ea"/>
                  <a:sym typeface="+mn-lt"/>
                </a:rPr>
                <a:t>%</a:t>
              </a:r>
              <a:endParaRPr lang="zh-CN" altLang="en-US" sz="8800" b="1" dirty="0">
                <a:solidFill>
                  <a:schemeClr val="accent1"/>
                </a:solidFill>
                <a:latin typeface="微软雅黑" charset="0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Three </a:t>
            </a:r>
            <a:r>
              <a:rPr lang="zh-CN" altLang="en-US" b="1" dirty="0">
                <a:cs typeface="+mn-ea"/>
                <a:sym typeface="+mn-lt"/>
              </a:rPr>
              <a:t>研究方法</a:t>
            </a:r>
          </a:p>
        </p:txBody>
      </p:sp>
      <p:pic>
        <p:nvPicPr>
          <p:cNvPr id="5" name="Picture 6" descr="http://dc.office.msn.com.cn/t/22/C815E52C30F35F2CDC85619412EDF15E.jpg"/>
          <p:cNvPicPr>
            <a:picLocks noChangeAspect="1" noChangeArrowheads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33" r="24774" b="9702"/>
          <a:stretch>
            <a:fillRect/>
          </a:stretch>
        </p:blipFill>
        <p:spPr bwMode="auto">
          <a:xfrm>
            <a:off x="765276" y="652056"/>
            <a:ext cx="3515181" cy="210910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http://dc.office.msn.com.cn/t/22/C815E52C30F35F2CDC85619412EDF15E.jpg"/>
          <p:cNvPicPr>
            <a:picLocks noChangeAspect="1" noChangeArrowheads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33" r="24774" b="9702"/>
          <a:stretch>
            <a:fillRect/>
          </a:stretch>
        </p:blipFill>
        <p:spPr bwMode="auto">
          <a:xfrm>
            <a:off x="4400205" y="652056"/>
            <a:ext cx="3515181" cy="210910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http://dc.office.msn.com.cn/t/22/C815E52C30F35F2CDC85619412EDF15E.jpg"/>
          <p:cNvPicPr>
            <a:picLocks noChangeAspect="1" noChangeArrowheads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33" r="24774" b="9702"/>
          <a:stretch>
            <a:fillRect/>
          </a:stretch>
        </p:blipFill>
        <p:spPr bwMode="auto">
          <a:xfrm>
            <a:off x="8035135" y="652056"/>
            <a:ext cx="3515181" cy="210910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dc.office.msn.com.cn/t/22/C815E52C30F35F2CDC85619412EDF15E.jpg"/>
          <p:cNvPicPr>
            <a:picLocks noChangeAspect="1" noChangeArrowheads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33" r="24774" b="9702"/>
          <a:stretch>
            <a:fillRect/>
          </a:stretch>
        </p:blipFill>
        <p:spPr bwMode="auto">
          <a:xfrm>
            <a:off x="765276" y="2880484"/>
            <a:ext cx="3515181" cy="210910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http://dc.office.msn.com.cn/t/22/C815E52C30F35F2CDC85619412EDF15E.jpg"/>
          <p:cNvPicPr>
            <a:picLocks noChangeAspect="1" noChangeArrowheads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33" r="24774" b="9702"/>
          <a:stretch>
            <a:fillRect/>
          </a:stretch>
        </p:blipFill>
        <p:spPr bwMode="auto">
          <a:xfrm>
            <a:off x="4400205" y="2880484"/>
            <a:ext cx="3515181" cy="210910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http://dc.office.msn.com.cn/t/22/C815E52C30F35F2CDC85619412EDF15E.jpg"/>
          <p:cNvPicPr>
            <a:picLocks noChangeAspect="1" noChangeArrowheads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33" r="24774" b="9702"/>
          <a:stretch>
            <a:fillRect/>
          </a:stretch>
        </p:blipFill>
        <p:spPr bwMode="auto">
          <a:xfrm>
            <a:off x="8035135" y="2880484"/>
            <a:ext cx="3515181" cy="210910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765276" y="5088467"/>
            <a:ext cx="10785040" cy="973666"/>
            <a:chOff x="765276" y="5088467"/>
            <a:chExt cx="10785040" cy="973666"/>
          </a:xfrm>
        </p:grpSpPr>
        <p:sp>
          <p:nvSpPr>
            <p:cNvPr id="20" name="矩形 19"/>
            <p:cNvSpPr/>
            <p:nvPr/>
          </p:nvSpPr>
          <p:spPr>
            <a:xfrm>
              <a:off x="765276" y="5088467"/>
              <a:ext cx="10785040" cy="9736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833967" y="5128446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835897" y="5468667"/>
              <a:ext cx="10627969" cy="549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4</a:t>
            </a:r>
            <a:endParaRPr lang="zh-CN" altLang="en-US" sz="28700" dirty="0">
              <a:solidFill>
                <a:schemeClr val="bg1"/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分析讨论</a:t>
            </a:r>
            <a:endParaRPr kumimoji="1"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accent1"/>
                </a:solidFill>
                <a:cs typeface="+mn-ea"/>
                <a:sym typeface="+mn-lt"/>
              </a:rPr>
              <a:t>Part Four </a:t>
            </a:r>
            <a:r>
              <a:rPr lang="zh-CN" altLang="en-US" b="1" dirty="0">
                <a:solidFill>
                  <a:schemeClr val="accent1"/>
                </a:solidFill>
                <a:cs typeface="+mn-ea"/>
                <a:sym typeface="+mn-lt"/>
              </a:rPr>
              <a:t>分析讨论</a:t>
            </a:r>
          </a:p>
        </p:txBody>
      </p:sp>
      <p:grpSp>
        <p:nvGrpSpPr>
          <p:cNvPr id="9" name="Group 27"/>
          <p:cNvGrpSpPr/>
          <p:nvPr/>
        </p:nvGrpSpPr>
        <p:grpSpPr>
          <a:xfrm>
            <a:off x="1265081" y="1013440"/>
            <a:ext cx="1373925" cy="5032787"/>
            <a:chOff x="2897280" y="214999"/>
            <a:chExt cx="1065120" cy="4867342"/>
          </a:xfrm>
        </p:grpSpPr>
        <p:grpSp>
          <p:nvGrpSpPr>
            <p:cNvPr id="10" name="Group 18"/>
            <p:cNvGrpSpPr/>
            <p:nvPr/>
          </p:nvGrpSpPr>
          <p:grpSpPr>
            <a:xfrm>
              <a:off x="2897280" y="214999"/>
              <a:ext cx="1065120" cy="2439102"/>
              <a:chOff x="2897280" y="204839"/>
              <a:chExt cx="1065120" cy="2439102"/>
            </a:xfrm>
          </p:grpSpPr>
          <p:sp>
            <p:nvSpPr>
              <p:cNvPr id="14" name="Manual Input 10"/>
              <p:cNvSpPr/>
              <p:nvPr/>
            </p:nvSpPr>
            <p:spPr>
              <a:xfrm flipH="1">
                <a:off x="2897280" y="204839"/>
                <a:ext cx="1065120" cy="243910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-1" fmla="*/ 18 w 10000"/>
                  <a:gd name="connsiteY0-2" fmla="*/ 4474 h 10000"/>
                  <a:gd name="connsiteX1-3" fmla="*/ 10000 w 10000"/>
                  <a:gd name="connsiteY1-4" fmla="*/ 0 h 10000"/>
                  <a:gd name="connsiteX2-5" fmla="*/ 10000 w 10000"/>
                  <a:gd name="connsiteY2-6" fmla="*/ 10000 h 10000"/>
                  <a:gd name="connsiteX3-7" fmla="*/ 0 w 10000"/>
                  <a:gd name="connsiteY3-8" fmla="*/ 10000 h 10000"/>
                  <a:gd name="connsiteX4-9" fmla="*/ 18 w 10000"/>
                  <a:gd name="connsiteY4-10" fmla="*/ 4474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5" name="Manual Input 10"/>
              <p:cNvSpPr/>
              <p:nvPr/>
            </p:nvSpPr>
            <p:spPr>
              <a:xfrm flipH="1">
                <a:off x="2897280" y="1424459"/>
                <a:ext cx="1065120" cy="121948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-1" fmla="*/ 18 w 10000"/>
                  <a:gd name="connsiteY0-2" fmla="*/ 4474 h 10000"/>
                  <a:gd name="connsiteX1-3" fmla="*/ 10000 w 10000"/>
                  <a:gd name="connsiteY1-4" fmla="*/ 0 h 10000"/>
                  <a:gd name="connsiteX2-5" fmla="*/ 10000 w 10000"/>
                  <a:gd name="connsiteY2-6" fmla="*/ 10000 h 10000"/>
                  <a:gd name="connsiteX3-7" fmla="*/ 0 w 10000"/>
                  <a:gd name="connsiteY3-8" fmla="*/ 10000 h 10000"/>
                  <a:gd name="connsiteX4-9" fmla="*/ 18 w 10000"/>
                  <a:gd name="connsiteY4-10" fmla="*/ 4474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Group 19"/>
            <p:cNvGrpSpPr/>
            <p:nvPr/>
          </p:nvGrpSpPr>
          <p:grpSpPr>
            <a:xfrm flipV="1">
              <a:off x="2897280" y="2643239"/>
              <a:ext cx="1065120" cy="2439102"/>
              <a:chOff x="2897280" y="204839"/>
              <a:chExt cx="1065120" cy="2439102"/>
            </a:xfrm>
          </p:grpSpPr>
          <p:sp>
            <p:nvSpPr>
              <p:cNvPr id="12" name="Manual Input 10"/>
              <p:cNvSpPr/>
              <p:nvPr/>
            </p:nvSpPr>
            <p:spPr>
              <a:xfrm flipH="1">
                <a:off x="2897280" y="204839"/>
                <a:ext cx="1065120" cy="243910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-1" fmla="*/ 18 w 10000"/>
                  <a:gd name="connsiteY0-2" fmla="*/ 4474 h 10000"/>
                  <a:gd name="connsiteX1-3" fmla="*/ 10000 w 10000"/>
                  <a:gd name="connsiteY1-4" fmla="*/ 0 h 10000"/>
                  <a:gd name="connsiteX2-5" fmla="*/ 10000 w 10000"/>
                  <a:gd name="connsiteY2-6" fmla="*/ 10000 h 10000"/>
                  <a:gd name="connsiteX3-7" fmla="*/ 0 w 10000"/>
                  <a:gd name="connsiteY3-8" fmla="*/ 10000 h 10000"/>
                  <a:gd name="connsiteX4-9" fmla="*/ 18 w 10000"/>
                  <a:gd name="connsiteY4-10" fmla="*/ 4474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3" name="Manual Input 10"/>
              <p:cNvSpPr/>
              <p:nvPr/>
            </p:nvSpPr>
            <p:spPr>
              <a:xfrm flipH="1">
                <a:off x="2897280" y="1424459"/>
                <a:ext cx="1065120" cy="1219482"/>
              </a:xfrm>
              <a:custGeom>
                <a:avLst/>
                <a:gdLst>
                  <a:gd name="connsiteX0" fmla="*/ 0 w 10000"/>
                  <a:gd name="connsiteY0" fmla="*/ 2000 h 10000"/>
                  <a:gd name="connsiteX1" fmla="*/ 10000 w 10000"/>
                  <a:gd name="connsiteY1" fmla="*/ 0 h 10000"/>
                  <a:gd name="connsiteX2" fmla="*/ 10000 w 10000"/>
                  <a:gd name="connsiteY2" fmla="*/ 10000 h 10000"/>
                  <a:gd name="connsiteX3" fmla="*/ 0 w 10000"/>
                  <a:gd name="connsiteY3" fmla="*/ 10000 h 10000"/>
                  <a:gd name="connsiteX4" fmla="*/ 0 w 10000"/>
                  <a:gd name="connsiteY4" fmla="*/ 2000 h 10000"/>
                  <a:gd name="connsiteX0-1" fmla="*/ 18 w 10000"/>
                  <a:gd name="connsiteY0-2" fmla="*/ 4474 h 10000"/>
                  <a:gd name="connsiteX1-3" fmla="*/ 10000 w 10000"/>
                  <a:gd name="connsiteY1-4" fmla="*/ 0 h 10000"/>
                  <a:gd name="connsiteX2-5" fmla="*/ 10000 w 10000"/>
                  <a:gd name="connsiteY2-6" fmla="*/ 10000 h 10000"/>
                  <a:gd name="connsiteX3-7" fmla="*/ 0 w 10000"/>
                  <a:gd name="connsiteY3-8" fmla="*/ 10000 h 10000"/>
                  <a:gd name="connsiteX4-9" fmla="*/ 18 w 10000"/>
                  <a:gd name="connsiteY4-10" fmla="*/ 4474 h 100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0000" h="10000">
                    <a:moveTo>
                      <a:pt x="18" y="4474"/>
                    </a:moveTo>
                    <a:lnTo>
                      <a:pt x="10000" y="0"/>
                    </a:lnTo>
                    <a:lnTo>
                      <a:pt x="10000" y="10000"/>
                    </a:lnTo>
                    <a:lnTo>
                      <a:pt x="0" y="10000"/>
                    </a:lnTo>
                    <a:lnTo>
                      <a:pt x="18" y="4474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</p:grpSp>
      <p:sp>
        <p:nvSpPr>
          <p:cNvPr id="16" name="Rectangle 22"/>
          <p:cNvSpPr/>
          <p:nvPr/>
        </p:nvSpPr>
        <p:spPr>
          <a:xfrm>
            <a:off x="0" y="2263559"/>
            <a:ext cx="1275181" cy="127978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微软雅黑" charset="0"/>
                <a:cs typeface="+mn-ea"/>
                <a:sym typeface="+mn-lt"/>
              </a:rPr>
              <a:t>02</a:t>
            </a:r>
          </a:p>
        </p:txBody>
      </p:sp>
      <p:sp>
        <p:nvSpPr>
          <p:cNvPr id="17" name="Rectangle 23"/>
          <p:cNvSpPr/>
          <p:nvPr/>
        </p:nvSpPr>
        <p:spPr>
          <a:xfrm>
            <a:off x="0" y="3500769"/>
            <a:ext cx="1275181" cy="12797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微软雅黑" charset="0"/>
                <a:cs typeface="+mn-ea"/>
                <a:sym typeface="+mn-lt"/>
              </a:rPr>
              <a:t>03</a:t>
            </a:r>
          </a:p>
        </p:txBody>
      </p:sp>
      <p:sp>
        <p:nvSpPr>
          <p:cNvPr id="18" name="Rectangle 24"/>
          <p:cNvSpPr/>
          <p:nvPr/>
        </p:nvSpPr>
        <p:spPr>
          <a:xfrm>
            <a:off x="0" y="4773075"/>
            <a:ext cx="1275181" cy="127978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04</a:t>
            </a:r>
          </a:p>
        </p:txBody>
      </p:sp>
      <p:sp>
        <p:nvSpPr>
          <p:cNvPr id="19" name="Rectangle 25"/>
          <p:cNvSpPr/>
          <p:nvPr/>
        </p:nvSpPr>
        <p:spPr>
          <a:xfrm>
            <a:off x="0" y="1013440"/>
            <a:ext cx="1275181" cy="12797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微软雅黑" charset="0"/>
                <a:cs typeface="+mn-ea"/>
                <a:sym typeface="+mn-lt"/>
              </a:rPr>
              <a:t>01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2633533" y="2142599"/>
            <a:ext cx="9423645" cy="709111"/>
            <a:chOff x="2633533" y="2142599"/>
            <a:chExt cx="9423645" cy="709111"/>
          </a:xfrm>
        </p:grpSpPr>
        <p:sp>
          <p:nvSpPr>
            <p:cNvPr id="8" name="Pentagon 16"/>
            <p:cNvSpPr/>
            <p:nvPr/>
          </p:nvSpPr>
          <p:spPr>
            <a:xfrm>
              <a:off x="2633533" y="2142599"/>
              <a:ext cx="8297390" cy="709111"/>
            </a:xfrm>
            <a:prstGeom prst="homePlat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432287" y="2215496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16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3432287" y="2477465"/>
              <a:ext cx="8624891" cy="308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标题数字等都可以通过点击和重新输入进行更改。</a:t>
              </a:r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2878667" y="2338672"/>
              <a:ext cx="399188" cy="307522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4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9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2633535" y="2835276"/>
            <a:ext cx="9423643" cy="709111"/>
            <a:chOff x="2633535" y="2835276"/>
            <a:chExt cx="9423643" cy="709111"/>
          </a:xfrm>
        </p:grpSpPr>
        <p:sp>
          <p:nvSpPr>
            <p:cNvPr id="5" name="Pentagon 7"/>
            <p:cNvSpPr/>
            <p:nvPr/>
          </p:nvSpPr>
          <p:spPr>
            <a:xfrm>
              <a:off x="2633535" y="2835276"/>
              <a:ext cx="6368634" cy="709111"/>
            </a:xfrm>
            <a:prstGeom prst="homePlat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432287" y="2897301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16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3432287" y="3159270"/>
              <a:ext cx="8624891" cy="308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标题数字等都可以通过点击和重新输入进行更改。</a:t>
              </a:r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2878667" y="2990428"/>
              <a:ext cx="399188" cy="307522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1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2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2633533" y="3512774"/>
            <a:ext cx="9423645" cy="709111"/>
            <a:chOff x="2633533" y="3512774"/>
            <a:chExt cx="9423645" cy="709111"/>
          </a:xfrm>
        </p:grpSpPr>
        <p:sp>
          <p:nvSpPr>
            <p:cNvPr id="6" name="Pentagon 8"/>
            <p:cNvSpPr/>
            <p:nvPr/>
          </p:nvSpPr>
          <p:spPr>
            <a:xfrm>
              <a:off x="2633533" y="3512774"/>
              <a:ext cx="7077046" cy="709111"/>
            </a:xfrm>
            <a:prstGeom prst="homePlat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3432287" y="3589978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16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3432287" y="3851947"/>
              <a:ext cx="8624891" cy="308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标题数字等都可以通过点击和重新输入进行更改。</a:t>
              </a: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2878667" y="3698186"/>
              <a:ext cx="399188" cy="307522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5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2633533" y="4213482"/>
            <a:ext cx="9558467" cy="752484"/>
            <a:chOff x="2633533" y="4213482"/>
            <a:chExt cx="9558467" cy="752484"/>
          </a:xfrm>
        </p:grpSpPr>
        <p:sp>
          <p:nvSpPr>
            <p:cNvPr id="7" name="Pentagon 9"/>
            <p:cNvSpPr/>
            <p:nvPr/>
          </p:nvSpPr>
          <p:spPr>
            <a:xfrm>
              <a:off x="2633533" y="4213482"/>
              <a:ext cx="5111200" cy="709111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3432287" y="4275525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3432287" y="4537494"/>
              <a:ext cx="8624891" cy="308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标题数字等都可以通过点击和重新输入进行更改。</a:t>
              </a: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2878667" y="4426305"/>
              <a:ext cx="399188" cy="307522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8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cxnSp>
          <p:nvCxnSpPr>
            <p:cNvPr id="59" name="直接连接符 58"/>
            <p:cNvCxnSpPr/>
            <p:nvPr/>
          </p:nvCxnSpPr>
          <p:spPr>
            <a:xfrm>
              <a:off x="7829486" y="4965966"/>
              <a:ext cx="4362514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>
            <a:off x="8117029" y="5086315"/>
            <a:ext cx="4074971" cy="1272783"/>
            <a:chOff x="8117029" y="5086315"/>
            <a:chExt cx="4074971" cy="1272783"/>
          </a:xfrm>
        </p:grpSpPr>
        <p:sp>
          <p:nvSpPr>
            <p:cNvPr id="60" name="矩形 59"/>
            <p:cNvSpPr/>
            <p:nvPr/>
          </p:nvSpPr>
          <p:spPr>
            <a:xfrm>
              <a:off x="8443945" y="5086315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61" name="矩形 60"/>
            <p:cNvSpPr/>
            <p:nvPr/>
          </p:nvSpPr>
          <p:spPr>
            <a:xfrm>
              <a:off x="8443945" y="5426535"/>
              <a:ext cx="3748055" cy="9325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62" name="椭圆 61"/>
            <p:cNvSpPr/>
            <p:nvPr/>
          </p:nvSpPr>
          <p:spPr>
            <a:xfrm>
              <a:off x="8117029" y="5180493"/>
              <a:ext cx="211754" cy="21175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Four </a:t>
            </a:r>
            <a:r>
              <a:rPr lang="zh-CN" altLang="en-US" b="1" dirty="0">
                <a:cs typeface="+mn-ea"/>
                <a:sym typeface="+mn-lt"/>
              </a:rPr>
              <a:t>分析讨论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2181013" y="2175196"/>
          <a:ext cx="9443720" cy="3287445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8887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87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87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887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887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69635">
                <a:tc>
                  <a:txBody>
                    <a:bodyPr/>
                    <a:lstStyle/>
                    <a:p>
                      <a:pPr algn="ctr"/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algn="l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marL="0" marR="0" indent="0" algn="l" defTabSz="11614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marL="0" marR="0" indent="0" algn="l" defTabSz="11614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marL="0" marR="0" indent="0" algn="l" defTabSz="11614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marL="0" marR="0" indent="0" algn="l" defTabSz="11614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9635">
                <a:tc>
                  <a:txBody>
                    <a:bodyPr/>
                    <a:lstStyle/>
                    <a:p>
                      <a:pPr marL="0" marR="0" indent="0" algn="l" defTabSz="116141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TITLE HERE</a:t>
                      </a:r>
                    </a:p>
                  </a:txBody>
                  <a:tcPr marL="85620" marR="85620" marT="42810" marB="4281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 b="0" dirty="0">
                          <a:solidFill>
                            <a:schemeClr val="bg1"/>
                          </a:solidFill>
                          <a:latin typeface="微软雅黑" charset="0"/>
                          <a:ea typeface="+mn-ea"/>
                          <a:cs typeface="+mn-ea"/>
                          <a:sym typeface="+mn-lt"/>
                        </a:rPr>
                        <a:t>xxx</a:t>
                      </a:r>
                      <a:endParaRPr lang="zh-CN" altLang="en-US" sz="1600" b="0" dirty="0">
                        <a:solidFill>
                          <a:schemeClr val="bg1"/>
                        </a:solidFill>
                        <a:latin typeface="微软雅黑" charset="0"/>
                        <a:ea typeface="+mn-ea"/>
                        <a:cs typeface="+mn-ea"/>
                        <a:sym typeface="+mn-lt"/>
                      </a:endParaRPr>
                    </a:p>
                  </a:txBody>
                  <a:tcPr marL="85620" marR="85620" marT="42810" marB="4281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2181013" y="1368694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7" name="矩形 6"/>
          <p:cNvSpPr/>
          <p:nvPr/>
        </p:nvSpPr>
        <p:spPr>
          <a:xfrm>
            <a:off x="2181013" y="1708914"/>
            <a:ext cx="9443720" cy="345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</p:spTree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Four </a:t>
            </a:r>
            <a:r>
              <a:rPr lang="zh-CN" altLang="en-US" b="1" dirty="0">
                <a:cs typeface="+mn-ea"/>
                <a:sym typeface="+mn-lt"/>
              </a:rPr>
              <a:t>分析讨论</a:t>
            </a:r>
          </a:p>
        </p:txBody>
      </p:sp>
      <p:pic>
        <p:nvPicPr>
          <p:cNvPr id="3" name="图片 2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300817"/>
            <a:ext cx="1828800" cy="241402"/>
          </a:xfrm>
          <a:prstGeom prst="rect">
            <a:avLst/>
          </a:prstGeom>
        </p:spPr>
      </p:pic>
      <p:sp>
        <p:nvSpPr>
          <p:cNvPr id="9" name="任意多边形 8"/>
          <p:cNvSpPr/>
          <p:nvPr/>
        </p:nvSpPr>
        <p:spPr>
          <a:xfrm>
            <a:off x="5560482" y="3194119"/>
            <a:ext cx="2502590" cy="2502590"/>
          </a:xfrm>
          <a:custGeom>
            <a:avLst/>
            <a:gdLst>
              <a:gd name="connsiteX0" fmla="*/ 1776349 w 2502590"/>
              <a:gd name="connsiteY0" fmla="*/ 399009 h 2502590"/>
              <a:gd name="connsiteX1" fmla="*/ 1971011 w 2502590"/>
              <a:gd name="connsiteY1" fmla="*/ 235660 h 2502590"/>
              <a:gd name="connsiteX2" fmla="*/ 2126523 w 2502590"/>
              <a:gd name="connsiteY2" fmla="*/ 366150 h 2502590"/>
              <a:gd name="connsiteX3" fmla="*/ 1999458 w 2502590"/>
              <a:gd name="connsiteY3" fmla="*/ 586220 h 2502590"/>
              <a:gd name="connsiteX4" fmla="*/ 2201349 w 2502590"/>
              <a:gd name="connsiteY4" fmla="*/ 935905 h 2502590"/>
              <a:gd name="connsiteX5" fmla="*/ 2455467 w 2502590"/>
              <a:gd name="connsiteY5" fmla="*/ 935898 h 2502590"/>
              <a:gd name="connsiteX6" fmla="*/ 2490719 w 2502590"/>
              <a:gd name="connsiteY6" fmla="*/ 1135820 h 2502590"/>
              <a:gd name="connsiteX7" fmla="*/ 2251923 w 2502590"/>
              <a:gd name="connsiteY7" fmla="*/ 1222728 h 2502590"/>
              <a:gd name="connsiteX8" fmla="*/ 2181807 w 2502590"/>
              <a:gd name="connsiteY8" fmla="*/ 1620375 h 2502590"/>
              <a:gd name="connsiteX9" fmla="*/ 2376478 w 2502590"/>
              <a:gd name="connsiteY9" fmla="*/ 1783714 h 2502590"/>
              <a:gd name="connsiteX10" fmla="*/ 2274974 w 2502590"/>
              <a:gd name="connsiteY10" fmla="*/ 1959523 h 2502590"/>
              <a:gd name="connsiteX11" fmla="*/ 2036183 w 2502590"/>
              <a:gd name="connsiteY11" fmla="*/ 1872603 h 2502590"/>
              <a:gd name="connsiteX12" fmla="*/ 1726869 w 2502590"/>
              <a:gd name="connsiteY12" fmla="*/ 2132148 h 2502590"/>
              <a:gd name="connsiteX13" fmla="*/ 1771003 w 2502590"/>
              <a:gd name="connsiteY13" fmla="*/ 2382405 h 2502590"/>
              <a:gd name="connsiteX14" fmla="*/ 1580239 w 2502590"/>
              <a:gd name="connsiteY14" fmla="*/ 2451837 h 2502590"/>
              <a:gd name="connsiteX15" fmla="*/ 1453186 w 2502590"/>
              <a:gd name="connsiteY15" fmla="*/ 2231761 h 2502590"/>
              <a:gd name="connsiteX16" fmla="*/ 1049405 w 2502590"/>
              <a:gd name="connsiteY16" fmla="*/ 2231761 h 2502590"/>
              <a:gd name="connsiteX17" fmla="*/ 922351 w 2502590"/>
              <a:gd name="connsiteY17" fmla="*/ 2451837 h 2502590"/>
              <a:gd name="connsiteX18" fmla="*/ 731587 w 2502590"/>
              <a:gd name="connsiteY18" fmla="*/ 2382405 h 2502590"/>
              <a:gd name="connsiteX19" fmla="*/ 775721 w 2502590"/>
              <a:gd name="connsiteY19" fmla="*/ 2132148 h 2502590"/>
              <a:gd name="connsiteX20" fmla="*/ 466407 w 2502590"/>
              <a:gd name="connsiteY20" fmla="*/ 1872603 h 2502590"/>
              <a:gd name="connsiteX21" fmla="*/ 227616 w 2502590"/>
              <a:gd name="connsiteY21" fmla="*/ 1959523 h 2502590"/>
              <a:gd name="connsiteX22" fmla="*/ 126112 w 2502590"/>
              <a:gd name="connsiteY22" fmla="*/ 1783714 h 2502590"/>
              <a:gd name="connsiteX23" fmla="*/ 320783 w 2502590"/>
              <a:gd name="connsiteY23" fmla="*/ 1620374 h 2502590"/>
              <a:gd name="connsiteX24" fmla="*/ 250667 w 2502590"/>
              <a:gd name="connsiteY24" fmla="*/ 1222727 h 2502590"/>
              <a:gd name="connsiteX25" fmla="*/ 11871 w 2502590"/>
              <a:gd name="connsiteY25" fmla="*/ 1135820 h 2502590"/>
              <a:gd name="connsiteX26" fmla="*/ 47123 w 2502590"/>
              <a:gd name="connsiteY26" fmla="*/ 935898 h 2502590"/>
              <a:gd name="connsiteX27" fmla="*/ 301241 w 2502590"/>
              <a:gd name="connsiteY27" fmla="*/ 935904 h 2502590"/>
              <a:gd name="connsiteX28" fmla="*/ 503131 w 2502590"/>
              <a:gd name="connsiteY28" fmla="*/ 586219 h 2502590"/>
              <a:gd name="connsiteX29" fmla="*/ 376067 w 2502590"/>
              <a:gd name="connsiteY29" fmla="*/ 366150 h 2502590"/>
              <a:gd name="connsiteX30" fmla="*/ 531579 w 2502590"/>
              <a:gd name="connsiteY30" fmla="*/ 235660 h 2502590"/>
              <a:gd name="connsiteX31" fmla="*/ 726241 w 2502590"/>
              <a:gd name="connsiteY31" fmla="*/ 399009 h 2502590"/>
              <a:gd name="connsiteX32" fmla="*/ 1105671 w 2502590"/>
              <a:gd name="connsiteY32" fmla="*/ 260908 h 2502590"/>
              <a:gd name="connsiteX33" fmla="*/ 1149792 w 2502590"/>
              <a:gd name="connsiteY33" fmla="*/ 10649 h 2502590"/>
              <a:gd name="connsiteX34" fmla="*/ 1352798 w 2502590"/>
              <a:gd name="connsiteY34" fmla="*/ 10649 h 2502590"/>
              <a:gd name="connsiteX35" fmla="*/ 1396919 w 2502590"/>
              <a:gd name="connsiteY35" fmla="*/ 260908 h 2502590"/>
              <a:gd name="connsiteX36" fmla="*/ 1776349 w 2502590"/>
              <a:gd name="connsiteY36" fmla="*/ 399009 h 250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502590" h="2502590">
                <a:moveTo>
                  <a:pt x="1776349" y="399009"/>
                </a:moveTo>
                <a:lnTo>
                  <a:pt x="1971011" y="235660"/>
                </a:lnTo>
                <a:lnTo>
                  <a:pt x="2126523" y="366150"/>
                </a:lnTo>
                <a:lnTo>
                  <a:pt x="1999458" y="586220"/>
                </a:lnTo>
                <a:cubicBezTo>
                  <a:pt x="2089809" y="687858"/>
                  <a:pt x="2158503" y="806840"/>
                  <a:pt x="2201349" y="935905"/>
                </a:cubicBezTo>
                <a:lnTo>
                  <a:pt x="2455467" y="935898"/>
                </a:lnTo>
                <a:lnTo>
                  <a:pt x="2490719" y="1135820"/>
                </a:lnTo>
                <a:lnTo>
                  <a:pt x="2251923" y="1222728"/>
                </a:lnTo>
                <a:cubicBezTo>
                  <a:pt x="2255804" y="1358663"/>
                  <a:pt x="2231947" y="1493964"/>
                  <a:pt x="2181807" y="1620375"/>
                </a:cubicBezTo>
                <a:lnTo>
                  <a:pt x="2376478" y="1783714"/>
                </a:lnTo>
                <a:lnTo>
                  <a:pt x="2274974" y="1959523"/>
                </a:lnTo>
                <a:lnTo>
                  <a:pt x="2036183" y="1872603"/>
                </a:lnTo>
                <a:cubicBezTo>
                  <a:pt x="1951778" y="1979230"/>
                  <a:pt x="1846533" y="2067542"/>
                  <a:pt x="1726869" y="2132148"/>
                </a:cubicBezTo>
                <a:lnTo>
                  <a:pt x="1771003" y="2382405"/>
                </a:lnTo>
                <a:lnTo>
                  <a:pt x="1580239" y="2451837"/>
                </a:lnTo>
                <a:lnTo>
                  <a:pt x="1453186" y="2231761"/>
                </a:lnTo>
                <a:cubicBezTo>
                  <a:pt x="1319990" y="2259188"/>
                  <a:pt x="1182601" y="2259188"/>
                  <a:pt x="1049405" y="2231761"/>
                </a:cubicBezTo>
                <a:lnTo>
                  <a:pt x="922351" y="2451837"/>
                </a:lnTo>
                <a:lnTo>
                  <a:pt x="731587" y="2382405"/>
                </a:lnTo>
                <a:lnTo>
                  <a:pt x="775721" y="2132148"/>
                </a:lnTo>
                <a:cubicBezTo>
                  <a:pt x="656057" y="2067541"/>
                  <a:pt x="550812" y="1979230"/>
                  <a:pt x="466407" y="1872603"/>
                </a:cubicBezTo>
                <a:lnTo>
                  <a:pt x="227616" y="1959523"/>
                </a:lnTo>
                <a:lnTo>
                  <a:pt x="126112" y="1783714"/>
                </a:lnTo>
                <a:lnTo>
                  <a:pt x="320783" y="1620374"/>
                </a:lnTo>
                <a:cubicBezTo>
                  <a:pt x="270643" y="1493964"/>
                  <a:pt x="246786" y="1358663"/>
                  <a:pt x="250667" y="1222727"/>
                </a:cubicBezTo>
                <a:lnTo>
                  <a:pt x="11871" y="1135820"/>
                </a:lnTo>
                <a:lnTo>
                  <a:pt x="47123" y="935898"/>
                </a:lnTo>
                <a:lnTo>
                  <a:pt x="301241" y="935904"/>
                </a:lnTo>
                <a:cubicBezTo>
                  <a:pt x="344087" y="806839"/>
                  <a:pt x="412781" y="687857"/>
                  <a:pt x="503131" y="586219"/>
                </a:cubicBezTo>
                <a:lnTo>
                  <a:pt x="376067" y="366150"/>
                </a:lnTo>
                <a:lnTo>
                  <a:pt x="531579" y="235660"/>
                </a:lnTo>
                <a:lnTo>
                  <a:pt x="726241" y="399009"/>
                </a:lnTo>
                <a:cubicBezTo>
                  <a:pt x="842024" y="327680"/>
                  <a:pt x="971127" y="280691"/>
                  <a:pt x="1105671" y="260908"/>
                </a:cubicBezTo>
                <a:lnTo>
                  <a:pt x="1149792" y="10649"/>
                </a:lnTo>
                <a:lnTo>
                  <a:pt x="1352798" y="10649"/>
                </a:lnTo>
                <a:lnTo>
                  <a:pt x="1396919" y="260908"/>
                </a:lnTo>
                <a:cubicBezTo>
                  <a:pt x="1531463" y="280691"/>
                  <a:pt x="1660566" y="327681"/>
                  <a:pt x="1776349" y="399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61552" tIns="644640" rIns="561552" bIns="688407" numCol="1" spcCol="1270" anchor="ctr" anchorCtr="0">
            <a:noAutofit/>
          </a:bodyPr>
          <a:lstStyle/>
          <a:p>
            <a:pPr lvl="0" algn="ctr" defTabSz="20447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4600" kern="1200">
              <a:latin typeface="微软雅黑" charset="0"/>
              <a:cs typeface="+mn-ea"/>
              <a:sym typeface="+mn-lt"/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4104429" y="2602597"/>
            <a:ext cx="1820066" cy="1820066"/>
          </a:xfrm>
          <a:custGeom>
            <a:avLst/>
            <a:gdLst>
              <a:gd name="connsiteX0" fmla="*/ 1361859 w 1820066"/>
              <a:gd name="connsiteY0" fmla="*/ 460976 h 1820066"/>
              <a:gd name="connsiteX1" fmla="*/ 1630380 w 1820066"/>
              <a:gd name="connsiteY1" fmla="*/ 380049 h 1820066"/>
              <a:gd name="connsiteX2" fmla="*/ 1729186 w 1820066"/>
              <a:gd name="connsiteY2" fmla="*/ 551186 h 1820066"/>
              <a:gd name="connsiteX3" fmla="*/ 1524840 w 1820066"/>
              <a:gd name="connsiteY3" fmla="*/ 743269 h 1820066"/>
              <a:gd name="connsiteX4" fmla="*/ 1524840 w 1820066"/>
              <a:gd name="connsiteY4" fmla="*/ 1076798 h 1820066"/>
              <a:gd name="connsiteX5" fmla="*/ 1729186 w 1820066"/>
              <a:gd name="connsiteY5" fmla="*/ 1268880 h 1820066"/>
              <a:gd name="connsiteX6" fmla="*/ 1630380 w 1820066"/>
              <a:gd name="connsiteY6" fmla="*/ 1440017 h 1820066"/>
              <a:gd name="connsiteX7" fmla="*/ 1361859 w 1820066"/>
              <a:gd name="connsiteY7" fmla="*/ 1359090 h 1820066"/>
              <a:gd name="connsiteX8" fmla="*/ 1073014 w 1820066"/>
              <a:gd name="connsiteY8" fmla="*/ 1525854 h 1820066"/>
              <a:gd name="connsiteX9" fmla="*/ 1008839 w 1820066"/>
              <a:gd name="connsiteY9" fmla="*/ 1798864 h 1820066"/>
              <a:gd name="connsiteX10" fmla="*/ 811227 w 1820066"/>
              <a:gd name="connsiteY10" fmla="*/ 1798864 h 1820066"/>
              <a:gd name="connsiteX11" fmla="*/ 747052 w 1820066"/>
              <a:gd name="connsiteY11" fmla="*/ 1525854 h 1820066"/>
              <a:gd name="connsiteX12" fmla="*/ 458207 w 1820066"/>
              <a:gd name="connsiteY12" fmla="*/ 1359090 h 1820066"/>
              <a:gd name="connsiteX13" fmla="*/ 189686 w 1820066"/>
              <a:gd name="connsiteY13" fmla="*/ 1440017 h 1820066"/>
              <a:gd name="connsiteX14" fmla="*/ 90880 w 1820066"/>
              <a:gd name="connsiteY14" fmla="*/ 1268880 h 1820066"/>
              <a:gd name="connsiteX15" fmla="*/ 295226 w 1820066"/>
              <a:gd name="connsiteY15" fmla="*/ 1076797 h 1820066"/>
              <a:gd name="connsiteX16" fmla="*/ 295226 w 1820066"/>
              <a:gd name="connsiteY16" fmla="*/ 743268 h 1820066"/>
              <a:gd name="connsiteX17" fmla="*/ 90880 w 1820066"/>
              <a:gd name="connsiteY17" fmla="*/ 551186 h 1820066"/>
              <a:gd name="connsiteX18" fmla="*/ 189686 w 1820066"/>
              <a:gd name="connsiteY18" fmla="*/ 380049 h 1820066"/>
              <a:gd name="connsiteX19" fmla="*/ 458207 w 1820066"/>
              <a:gd name="connsiteY19" fmla="*/ 460976 h 1820066"/>
              <a:gd name="connsiteX20" fmla="*/ 747052 w 1820066"/>
              <a:gd name="connsiteY20" fmla="*/ 294212 h 1820066"/>
              <a:gd name="connsiteX21" fmla="*/ 811227 w 1820066"/>
              <a:gd name="connsiteY21" fmla="*/ 21202 h 1820066"/>
              <a:gd name="connsiteX22" fmla="*/ 1008839 w 1820066"/>
              <a:gd name="connsiteY22" fmla="*/ 21202 h 1820066"/>
              <a:gd name="connsiteX23" fmla="*/ 1073014 w 1820066"/>
              <a:gd name="connsiteY23" fmla="*/ 294212 h 1820066"/>
              <a:gd name="connsiteX24" fmla="*/ 1361859 w 1820066"/>
              <a:gd name="connsiteY24" fmla="*/ 460976 h 1820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820066" h="1820066">
                <a:moveTo>
                  <a:pt x="1361859" y="460976"/>
                </a:moveTo>
                <a:lnTo>
                  <a:pt x="1630380" y="380049"/>
                </a:lnTo>
                <a:lnTo>
                  <a:pt x="1729186" y="551186"/>
                </a:lnTo>
                <a:lnTo>
                  <a:pt x="1524840" y="743269"/>
                </a:lnTo>
                <a:cubicBezTo>
                  <a:pt x="1554461" y="852472"/>
                  <a:pt x="1554461" y="967595"/>
                  <a:pt x="1524840" y="1076798"/>
                </a:cubicBezTo>
                <a:lnTo>
                  <a:pt x="1729186" y="1268880"/>
                </a:lnTo>
                <a:lnTo>
                  <a:pt x="1630380" y="1440017"/>
                </a:lnTo>
                <a:lnTo>
                  <a:pt x="1361859" y="1359090"/>
                </a:lnTo>
                <a:cubicBezTo>
                  <a:pt x="1282097" y="1439344"/>
                  <a:pt x="1182398" y="1496905"/>
                  <a:pt x="1073014" y="1525854"/>
                </a:cubicBezTo>
                <a:lnTo>
                  <a:pt x="1008839" y="1798864"/>
                </a:lnTo>
                <a:lnTo>
                  <a:pt x="811227" y="1798864"/>
                </a:lnTo>
                <a:lnTo>
                  <a:pt x="747052" y="1525854"/>
                </a:lnTo>
                <a:cubicBezTo>
                  <a:pt x="637669" y="1496905"/>
                  <a:pt x="537970" y="1439344"/>
                  <a:pt x="458207" y="1359090"/>
                </a:cubicBezTo>
                <a:lnTo>
                  <a:pt x="189686" y="1440017"/>
                </a:lnTo>
                <a:lnTo>
                  <a:pt x="90880" y="1268880"/>
                </a:lnTo>
                <a:lnTo>
                  <a:pt x="295226" y="1076797"/>
                </a:lnTo>
                <a:cubicBezTo>
                  <a:pt x="265605" y="967594"/>
                  <a:pt x="265605" y="852471"/>
                  <a:pt x="295226" y="743268"/>
                </a:cubicBezTo>
                <a:lnTo>
                  <a:pt x="90880" y="551186"/>
                </a:lnTo>
                <a:lnTo>
                  <a:pt x="189686" y="380049"/>
                </a:lnTo>
                <a:lnTo>
                  <a:pt x="458207" y="460976"/>
                </a:lnTo>
                <a:cubicBezTo>
                  <a:pt x="537969" y="380722"/>
                  <a:pt x="637668" y="323161"/>
                  <a:pt x="747052" y="294212"/>
                </a:cubicBezTo>
                <a:lnTo>
                  <a:pt x="811227" y="21202"/>
                </a:lnTo>
                <a:lnTo>
                  <a:pt x="1008839" y="21202"/>
                </a:lnTo>
                <a:lnTo>
                  <a:pt x="1073014" y="294212"/>
                </a:lnTo>
                <a:cubicBezTo>
                  <a:pt x="1182397" y="323161"/>
                  <a:pt x="1282096" y="380722"/>
                  <a:pt x="1361859" y="460976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92497" tIns="495266" rIns="492497" bIns="495266" numCol="1" spcCol="1270" anchor="ctr" anchorCtr="0">
            <a:noAutofit/>
          </a:bodyPr>
          <a:lstStyle/>
          <a:p>
            <a:pPr lvl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700" kern="1200">
              <a:latin typeface="微软雅黑" charset="0"/>
              <a:cs typeface="+mn-ea"/>
              <a:sym typeface="+mn-lt"/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4923459" y="1146545"/>
            <a:ext cx="2184079" cy="2184079"/>
          </a:xfrm>
          <a:custGeom>
            <a:avLst/>
            <a:gdLst>
              <a:gd name="connsiteX0" fmla="*/ 1334344 w 1783293"/>
              <a:gd name="connsiteY0" fmla="*/ 451663 h 1783293"/>
              <a:gd name="connsiteX1" fmla="*/ 1597440 w 1783293"/>
              <a:gd name="connsiteY1" fmla="*/ 372371 h 1783293"/>
              <a:gd name="connsiteX2" fmla="*/ 1694249 w 1783293"/>
              <a:gd name="connsiteY2" fmla="*/ 540050 h 1783293"/>
              <a:gd name="connsiteX3" fmla="*/ 1494032 w 1783293"/>
              <a:gd name="connsiteY3" fmla="*/ 728251 h 1783293"/>
              <a:gd name="connsiteX4" fmla="*/ 1494032 w 1783293"/>
              <a:gd name="connsiteY4" fmla="*/ 1055042 h 1783293"/>
              <a:gd name="connsiteX5" fmla="*/ 1694249 w 1783293"/>
              <a:gd name="connsiteY5" fmla="*/ 1243243 h 1783293"/>
              <a:gd name="connsiteX6" fmla="*/ 1597440 w 1783293"/>
              <a:gd name="connsiteY6" fmla="*/ 1410922 h 1783293"/>
              <a:gd name="connsiteX7" fmla="*/ 1334344 w 1783293"/>
              <a:gd name="connsiteY7" fmla="*/ 1331630 h 1783293"/>
              <a:gd name="connsiteX8" fmla="*/ 1051335 w 1783293"/>
              <a:gd name="connsiteY8" fmla="*/ 1495025 h 1783293"/>
              <a:gd name="connsiteX9" fmla="*/ 988456 w 1783293"/>
              <a:gd name="connsiteY9" fmla="*/ 1762519 h 1783293"/>
              <a:gd name="connsiteX10" fmla="*/ 794837 w 1783293"/>
              <a:gd name="connsiteY10" fmla="*/ 1762519 h 1783293"/>
              <a:gd name="connsiteX11" fmla="*/ 731958 w 1783293"/>
              <a:gd name="connsiteY11" fmla="*/ 1495025 h 1783293"/>
              <a:gd name="connsiteX12" fmla="*/ 448949 w 1783293"/>
              <a:gd name="connsiteY12" fmla="*/ 1331630 h 1783293"/>
              <a:gd name="connsiteX13" fmla="*/ 185853 w 1783293"/>
              <a:gd name="connsiteY13" fmla="*/ 1410922 h 1783293"/>
              <a:gd name="connsiteX14" fmla="*/ 89044 w 1783293"/>
              <a:gd name="connsiteY14" fmla="*/ 1243243 h 1783293"/>
              <a:gd name="connsiteX15" fmla="*/ 289261 w 1783293"/>
              <a:gd name="connsiteY15" fmla="*/ 1055042 h 1783293"/>
              <a:gd name="connsiteX16" fmla="*/ 289261 w 1783293"/>
              <a:gd name="connsiteY16" fmla="*/ 728251 h 1783293"/>
              <a:gd name="connsiteX17" fmla="*/ 89044 w 1783293"/>
              <a:gd name="connsiteY17" fmla="*/ 540050 h 1783293"/>
              <a:gd name="connsiteX18" fmla="*/ 185853 w 1783293"/>
              <a:gd name="connsiteY18" fmla="*/ 372371 h 1783293"/>
              <a:gd name="connsiteX19" fmla="*/ 448949 w 1783293"/>
              <a:gd name="connsiteY19" fmla="*/ 451663 h 1783293"/>
              <a:gd name="connsiteX20" fmla="*/ 731958 w 1783293"/>
              <a:gd name="connsiteY20" fmla="*/ 288268 h 1783293"/>
              <a:gd name="connsiteX21" fmla="*/ 794837 w 1783293"/>
              <a:gd name="connsiteY21" fmla="*/ 20774 h 1783293"/>
              <a:gd name="connsiteX22" fmla="*/ 988456 w 1783293"/>
              <a:gd name="connsiteY22" fmla="*/ 20774 h 1783293"/>
              <a:gd name="connsiteX23" fmla="*/ 1051335 w 1783293"/>
              <a:gd name="connsiteY23" fmla="*/ 288268 h 1783293"/>
              <a:gd name="connsiteX24" fmla="*/ 1334344 w 1783293"/>
              <a:gd name="connsiteY24" fmla="*/ 451663 h 1783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783293" h="1783293">
                <a:moveTo>
                  <a:pt x="1147812" y="451089"/>
                </a:moveTo>
                <a:lnTo>
                  <a:pt x="1338552" y="332955"/>
                </a:lnTo>
                <a:lnTo>
                  <a:pt x="1450338" y="444741"/>
                </a:lnTo>
                <a:lnTo>
                  <a:pt x="1332203" y="635482"/>
                </a:lnTo>
                <a:cubicBezTo>
                  <a:pt x="1377704" y="713734"/>
                  <a:pt x="1401541" y="802693"/>
                  <a:pt x="1401262" y="893213"/>
                </a:cubicBezTo>
                <a:lnTo>
                  <a:pt x="1598940" y="999332"/>
                </a:lnTo>
                <a:lnTo>
                  <a:pt x="1558024" y="1152034"/>
                </a:lnTo>
                <a:lnTo>
                  <a:pt x="1333770" y="1145098"/>
                </a:lnTo>
                <a:cubicBezTo>
                  <a:pt x="1288752" y="1223629"/>
                  <a:pt x="1223629" y="1288751"/>
                  <a:pt x="1145098" y="1333770"/>
                </a:cubicBezTo>
                <a:lnTo>
                  <a:pt x="1152035" y="1558024"/>
                </a:lnTo>
                <a:lnTo>
                  <a:pt x="999332" y="1598940"/>
                </a:lnTo>
                <a:lnTo>
                  <a:pt x="893213" y="1401262"/>
                </a:lnTo>
                <a:cubicBezTo>
                  <a:pt x="802694" y="1401541"/>
                  <a:pt x="713734" y="1377704"/>
                  <a:pt x="635481" y="1332204"/>
                </a:cubicBezTo>
                <a:lnTo>
                  <a:pt x="444741" y="1450338"/>
                </a:lnTo>
                <a:lnTo>
                  <a:pt x="332955" y="1338552"/>
                </a:lnTo>
                <a:lnTo>
                  <a:pt x="451090" y="1147811"/>
                </a:lnTo>
                <a:cubicBezTo>
                  <a:pt x="405589" y="1069559"/>
                  <a:pt x="381752" y="980600"/>
                  <a:pt x="382031" y="890080"/>
                </a:cubicBezTo>
                <a:lnTo>
                  <a:pt x="184353" y="783961"/>
                </a:lnTo>
                <a:lnTo>
                  <a:pt x="225269" y="631259"/>
                </a:lnTo>
                <a:lnTo>
                  <a:pt x="449523" y="638195"/>
                </a:lnTo>
                <a:cubicBezTo>
                  <a:pt x="494541" y="559664"/>
                  <a:pt x="559664" y="494542"/>
                  <a:pt x="638195" y="449523"/>
                </a:cubicBezTo>
                <a:lnTo>
                  <a:pt x="631258" y="225269"/>
                </a:lnTo>
                <a:lnTo>
                  <a:pt x="783961" y="184353"/>
                </a:lnTo>
                <a:lnTo>
                  <a:pt x="890080" y="382031"/>
                </a:lnTo>
                <a:cubicBezTo>
                  <a:pt x="980599" y="381752"/>
                  <a:pt x="1069559" y="405589"/>
                  <a:pt x="1147812" y="45108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29622" tIns="629621" rIns="629621" bIns="629622" numCol="1" spcCol="1270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000" kern="1200">
              <a:latin typeface="微软雅黑" charset="0"/>
              <a:cs typeface="+mn-ea"/>
              <a:sym typeface="+mn-lt"/>
            </a:endParaRPr>
          </a:p>
        </p:txBody>
      </p:sp>
      <p:sp>
        <p:nvSpPr>
          <p:cNvPr id="12" name="环形箭头 11"/>
          <p:cNvSpPr/>
          <p:nvPr/>
        </p:nvSpPr>
        <p:spPr>
          <a:xfrm>
            <a:off x="5371972" y="2814248"/>
            <a:ext cx="3203316" cy="3203316"/>
          </a:xfrm>
          <a:prstGeom prst="circularArrow">
            <a:avLst>
              <a:gd name="adj1" fmla="val 4688"/>
              <a:gd name="adj2" fmla="val 299029"/>
              <a:gd name="adj3" fmla="val 2524070"/>
              <a:gd name="adj4" fmla="val 15844352"/>
              <a:gd name="adj5" fmla="val 5469"/>
            </a:avLst>
          </a:prstGeom>
          <a:solidFill>
            <a:schemeClr val="accent1"/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13" name="形状 12"/>
          <p:cNvSpPr/>
          <p:nvPr/>
        </p:nvSpPr>
        <p:spPr>
          <a:xfrm>
            <a:off x="3782099" y="2198358"/>
            <a:ext cx="2327409" cy="2327409"/>
          </a:xfrm>
          <a:prstGeom prst="leftCircularArrow">
            <a:avLst>
              <a:gd name="adj1" fmla="val 6452"/>
              <a:gd name="adj2" fmla="val 429999"/>
              <a:gd name="adj3" fmla="val 10489124"/>
              <a:gd name="adj4" fmla="val 14837806"/>
              <a:gd name="adj5" fmla="val 7527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14" name="环形箭头 13"/>
          <p:cNvSpPr/>
          <p:nvPr/>
        </p:nvSpPr>
        <p:spPr>
          <a:xfrm>
            <a:off x="4711358" y="954803"/>
            <a:ext cx="2509415" cy="2509415"/>
          </a:xfrm>
          <a:prstGeom prst="circularArrow">
            <a:avLst>
              <a:gd name="adj1" fmla="val 5984"/>
              <a:gd name="adj2" fmla="val 394124"/>
              <a:gd name="adj3" fmla="val 13313824"/>
              <a:gd name="adj4" fmla="val 10508221"/>
              <a:gd name="adj5" fmla="val 6981"/>
            </a:avLst>
          </a:prstGeom>
          <a:solidFill>
            <a:schemeClr val="bg1">
              <a:lumMod val="6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419940" y="1166935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6" name="矩形 15"/>
          <p:cNvSpPr/>
          <p:nvPr/>
        </p:nvSpPr>
        <p:spPr>
          <a:xfrm>
            <a:off x="7419940" y="1507155"/>
            <a:ext cx="2519993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7" name="椭圆 16"/>
          <p:cNvSpPr/>
          <p:nvPr/>
        </p:nvSpPr>
        <p:spPr>
          <a:xfrm>
            <a:off x="7093024" y="1261113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78088" y="3194119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9" name="矩形 18"/>
          <p:cNvSpPr/>
          <p:nvPr/>
        </p:nvSpPr>
        <p:spPr>
          <a:xfrm>
            <a:off x="978088" y="3534339"/>
            <a:ext cx="2688849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0" name="椭圆 19"/>
          <p:cNvSpPr/>
          <p:nvPr/>
        </p:nvSpPr>
        <p:spPr>
          <a:xfrm>
            <a:off x="651172" y="3288297"/>
            <a:ext cx="211754" cy="21175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9023801" y="4041368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22" name="矩形 21"/>
          <p:cNvSpPr/>
          <p:nvPr/>
        </p:nvSpPr>
        <p:spPr>
          <a:xfrm>
            <a:off x="9023802" y="4381588"/>
            <a:ext cx="2613142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3" name="椭圆 22"/>
          <p:cNvSpPr/>
          <p:nvPr/>
        </p:nvSpPr>
        <p:spPr>
          <a:xfrm>
            <a:off x="8696885" y="4135546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5</a:t>
            </a:r>
            <a:endParaRPr lang="zh-CN" altLang="en-US" sz="28700" dirty="0">
              <a:solidFill>
                <a:schemeClr val="bg1"/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主要结论</a:t>
            </a:r>
            <a:endParaRPr kumimoji="1"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椭圆 1023"/>
          <p:cNvSpPr/>
          <p:nvPr/>
        </p:nvSpPr>
        <p:spPr>
          <a:xfrm>
            <a:off x="6743053" y="1656429"/>
            <a:ext cx="211754" cy="21175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645" name="椭圆 644"/>
          <p:cNvSpPr/>
          <p:nvPr/>
        </p:nvSpPr>
        <p:spPr>
          <a:xfrm>
            <a:off x="6743053" y="2349602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bg1">
                    <a:lumMod val="75000"/>
                  </a:schemeClr>
                </a:solidFill>
              </a:ln>
              <a:latin typeface="微软雅黑" charset="0"/>
              <a:cs typeface="+mn-ea"/>
              <a:sym typeface="+mn-lt"/>
            </a:endParaRPr>
          </a:p>
        </p:txBody>
      </p:sp>
      <p:sp>
        <p:nvSpPr>
          <p:cNvPr id="646" name="椭圆 645"/>
          <p:cNvSpPr/>
          <p:nvPr/>
        </p:nvSpPr>
        <p:spPr>
          <a:xfrm>
            <a:off x="6743053" y="3042775"/>
            <a:ext cx="211754" cy="211754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647" name="椭圆 646"/>
          <p:cNvSpPr/>
          <p:nvPr/>
        </p:nvSpPr>
        <p:spPr>
          <a:xfrm>
            <a:off x="6743053" y="3735948"/>
            <a:ext cx="211754" cy="2117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648" name="椭圆 647"/>
          <p:cNvSpPr/>
          <p:nvPr/>
        </p:nvSpPr>
        <p:spPr>
          <a:xfrm>
            <a:off x="6743053" y="442912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652" name="椭圆 651"/>
          <p:cNvSpPr/>
          <p:nvPr/>
        </p:nvSpPr>
        <p:spPr>
          <a:xfrm>
            <a:off x="6743053" y="5122293"/>
            <a:ext cx="211754" cy="21175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1025" name="矩形 1024"/>
          <p:cNvSpPr/>
          <p:nvPr/>
        </p:nvSpPr>
        <p:spPr>
          <a:xfrm>
            <a:off x="7247378" y="1577640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charset="0"/>
                <a:cs typeface="+mn-ea"/>
                <a:sym typeface="+mn-lt"/>
              </a:rPr>
              <a:t>Part 1  </a:t>
            </a:r>
            <a:r>
              <a:rPr lang="zh-CN" altLang="en-US" dirty="0">
                <a:latin typeface="微软雅黑" charset="0"/>
                <a:cs typeface="+mn-ea"/>
                <a:sym typeface="+mn-lt"/>
              </a:rPr>
              <a:t>选题背景</a:t>
            </a:r>
          </a:p>
        </p:txBody>
      </p:sp>
      <p:sp>
        <p:nvSpPr>
          <p:cNvPr id="655" name="矩形 654"/>
          <p:cNvSpPr/>
          <p:nvPr/>
        </p:nvSpPr>
        <p:spPr>
          <a:xfrm>
            <a:off x="7247378" y="2271527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charset="0"/>
                <a:cs typeface="+mn-ea"/>
                <a:sym typeface="+mn-lt"/>
              </a:rPr>
              <a:t>Part 2  </a:t>
            </a:r>
            <a:r>
              <a:rPr lang="zh-CN" altLang="en-US" dirty="0">
                <a:latin typeface="微软雅黑" charset="0"/>
                <a:cs typeface="+mn-ea"/>
                <a:sym typeface="+mn-lt"/>
              </a:rPr>
              <a:t>论文结构</a:t>
            </a:r>
          </a:p>
        </p:txBody>
      </p:sp>
      <p:sp>
        <p:nvSpPr>
          <p:cNvPr id="656" name="矩形 655"/>
          <p:cNvSpPr/>
          <p:nvPr/>
        </p:nvSpPr>
        <p:spPr>
          <a:xfrm>
            <a:off x="7247378" y="2965414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charset="0"/>
                <a:cs typeface="+mn-ea"/>
                <a:sym typeface="+mn-lt"/>
              </a:rPr>
              <a:t>Part 3  </a:t>
            </a:r>
            <a:r>
              <a:rPr lang="zh-CN" altLang="en-US" dirty="0">
                <a:latin typeface="微软雅黑" charset="0"/>
                <a:cs typeface="+mn-ea"/>
                <a:sym typeface="+mn-lt"/>
              </a:rPr>
              <a:t>研究方法</a:t>
            </a:r>
          </a:p>
        </p:txBody>
      </p:sp>
      <p:sp>
        <p:nvSpPr>
          <p:cNvPr id="657" name="矩形 656"/>
          <p:cNvSpPr/>
          <p:nvPr/>
        </p:nvSpPr>
        <p:spPr>
          <a:xfrm>
            <a:off x="7247378" y="3659301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charset="0"/>
                <a:cs typeface="+mn-ea"/>
                <a:sym typeface="+mn-lt"/>
              </a:rPr>
              <a:t>Part 4  </a:t>
            </a:r>
            <a:r>
              <a:rPr lang="zh-CN" altLang="en-US" dirty="0">
                <a:latin typeface="微软雅黑" charset="0"/>
                <a:cs typeface="+mn-ea"/>
                <a:sym typeface="+mn-lt"/>
              </a:rPr>
              <a:t>分析讨论</a:t>
            </a:r>
          </a:p>
        </p:txBody>
      </p:sp>
      <p:sp>
        <p:nvSpPr>
          <p:cNvPr id="658" name="矩形 657"/>
          <p:cNvSpPr/>
          <p:nvPr/>
        </p:nvSpPr>
        <p:spPr>
          <a:xfrm>
            <a:off x="7247378" y="5047074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charset="0"/>
                <a:cs typeface="+mn-ea"/>
                <a:sym typeface="+mn-lt"/>
              </a:rPr>
              <a:t>Part 6  </a:t>
            </a:r>
            <a:r>
              <a:rPr lang="zh-CN" altLang="en-US" dirty="0">
                <a:latin typeface="微软雅黑" charset="0"/>
                <a:cs typeface="+mn-ea"/>
                <a:sym typeface="+mn-lt"/>
              </a:rPr>
              <a:t>参考文献</a:t>
            </a:r>
          </a:p>
        </p:txBody>
      </p:sp>
      <p:sp>
        <p:nvSpPr>
          <p:cNvPr id="659" name="矩形 658"/>
          <p:cNvSpPr/>
          <p:nvPr/>
        </p:nvSpPr>
        <p:spPr>
          <a:xfrm>
            <a:off x="7247378" y="4353188"/>
            <a:ext cx="1892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微软雅黑" charset="0"/>
                <a:cs typeface="+mn-ea"/>
                <a:sym typeface="+mn-lt"/>
              </a:rPr>
              <a:t>Part 5  </a:t>
            </a:r>
            <a:r>
              <a:rPr lang="zh-CN" altLang="en-US" dirty="0">
                <a:latin typeface="微软雅黑" charset="0"/>
                <a:cs typeface="+mn-ea"/>
                <a:sym typeface="+mn-lt"/>
              </a:rPr>
              <a:t>主要结论</a:t>
            </a:r>
          </a:p>
        </p:txBody>
      </p:sp>
      <p:sp>
        <p:nvSpPr>
          <p:cNvPr id="1029" name="文本占位符 102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 algn="ctr" defTabSz="913765">
              <a:lnSpc>
                <a:spcPct val="100000"/>
              </a:lnSpc>
              <a:spcBef>
                <a:spcPts val="0"/>
              </a:spcBef>
            </a:pPr>
            <a:r>
              <a:rPr lang="zh-CN" altLang="en-US" sz="4800" b="1" dirty="0">
                <a:ln w="3175"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solidFill>
                  <a:srgbClr val="FFFFFF"/>
                </a:solidFill>
                <a:cs typeface="+mn-ea"/>
                <a:sym typeface="+mn-lt"/>
              </a:rPr>
              <a:t>目录</a:t>
            </a:r>
            <a:endParaRPr lang="en-US" altLang="zh-CN" sz="4800" b="1" dirty="0">
              <a:ln w="3175">
                <a:solidFill>
                  <a:srgbClr val="000000">
                    <a:lumMod val="50000"/>
                    <a:lumOff val="50000"/>
                  </a:srgbClr>
                </a:solidFill>
              </a:ln>
              <a:solidFill>
                <a:srgbClr val="FFFFFF"/>
              </a:solidFill>
              <a:cs typeface="+mn-ea"/>
              <a:sym typeface="+mn-lt"/>
            </a:endParaRPr>
          </a:p>
          <a:p>
            <a:pPr lvl="0" algn="ctr" defTabSz="913765">
              <a:lnSpc>
                <a:spcPct val="100000"/>
              </a:lnSpc>
              <a:spcBef>
                <a:spcPts val="0"/>
              </a:spcBef>
            </a:pPr>
            <a:r>
              <a:rPr lang="en-US" altLang="zh-CN" sz="2400" b="1" dirty="0">
                <a:ln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solidFill>
                  <a:srgbClr val="FFFFFF"/>
                </a:solidFill>
                <a:cs typeface="+mn-ea"/>
                <a:sym typeface="+mn-lt"/>
              </a:rPr>
              <a:t>Content</a:t>
            </a:r>
            <a:endParaRPr lang="zh-CN" altLang="en-US" sz="2400" b="1" dirty="0">
              <a:ln>
                <a:solidFill>
                  <a:srgbClr val="000000">
                    <a:lumMod val="50000"/>
                    <a:lumOff val="50000"/>
                  </a:srgbClr>
                </a:solidFill>
              </a:ln>
              <a:solidFill>
                <a:srgbClr val="FFFFF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Five </a:t>
            </a:r>
            <a:r>
              <a:rPr lang="zh-CN" altLang="en-US" b="1" dirty="0">
                <a:cs typeface="+mn-ea"/>
                <a:sym typeface="+mn-lt"/>
              </a:rPr>
              <a:t>主要结论</a:t>
            </a:r>
          </a:p>
        </p:txBody>
      </p:sp>
      <p:sp>
        <p:nvSpPr>
          <p:cNvPr id="4" name="Arc 33"/>
          <p:cNvSpPr/>
          <p:nvPr/>
        </p:nvSpPr>
        <p:spPr>
          <a:xfrm>
            <a:off x="9218988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5" name="Arc 33"/>
          <p:cNvSpPr/>
          <p:nvPr/>
        </p:nvSpPr>
        <p:spPr>
          <a:xfrm flipV="1">
            <a:off x="9218988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6" name="Arc 33"/>
          <p:cNvSpPr/>
          <p:nvPr/>
        </p:nvSpPr>
        <p:spPr>
          <a:xfrm flipV="1">
            <a:off x="9218987" y="412779"/>
            <a:ext cx="5946023" cy="5943542"/>
          </a:xfrm>
          <a:prstGeom prst="arc">
            <a:avLst>
              <a:gd name="adj1" fmla="val 10758056"/>
              <a:gd name="adj2" fmla="val 16174588"/>
            </a:avLst>
          </a:prstGeom>
          <a:ln w="1143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微软雅黑" charset="0"/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85797" y="1950888"/>
            <a:ext cx="7251226" cy="1392789"/>
            <a:chOff x="685797" y="1950888"/>
            <a:chExt cx="7251226" cy="1392789"/>
          </a:xfrm>
        </p:grpSpPr>
        <p:grpSp>
          <p:nvGrpSpPr>
            <p:cNvPr id="11" name="Group 59"/>
            <p:cNvGrpSpPr/>
            <p:nvPr/>
          </p:nvGrpSpPr>
          <p:grpSpPr>
            <a:xfrm>
              <a:off x="685798" y="2194484"/>
              <a:ext cx="5869703" cy="1056746"/>
              <a:chOff x="914397" y="1782979"/>
              <a:chExt cx="7826271" cy="1408994"/>
            </a:xfrm>
          </p:grpSpPr>
          <p:sp>
            <p:nvSpPr>
              <p:cNvPr id="12" name="Freeform 13"/>
              <p:cNvSpPr>
                <a:spLocks noEditPoints="1"/>
              </p:cNvSpPr>
              <p:nvPr/>
            </p:nvSpPr>
            <p:spPr bwMode="auto">
              <a:xfrm>
                <a:off x="725722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3" name="Freeform 13"/>
              <p:cNvSpPr>
                <a:spLocks noEditPoints="1"/>
              </p:cNvSpPr>
              <p:nvPr/>
            </p:nvSpPr>
            <p:spPr bwMode="auto">
              <a:xfrm>
                <a:off x="8049138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91439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5" name="Freeform 13"/>
              <p:cNvSpPr>
                <a:spLocks noEditPoints="1"/>
              </p:cNvSpPr>
              <p:nvPr/>
            </p:nvSpPr>
            <p:spPr bwMode="auto">
              <a:xfrm>
                <a:off x="171385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6" name="Freeform 13"/>
              <p:cNvSpPr>
                <a:spLocks noEditPoints="1"/>
              </p:cNvSpPr>
              <p:nvPr/>
            </p:nvSpPr>
            <p:spPr bwMode="auto">
              <a:xfrm>
                <a:off x="250576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7" name="Freeform 13"/>
              <p:cNvSpPr>
                <a:spLocks noEditPoints="1"/>
              </p:cNvSpPr>
              <p:nvPr/>
            </p:nvSpPr>
            <p:spPr bwMode="auto">
              <a:xfrm>
                <a:off x="329767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8" name="Freeform 13"/>
              <p:cNvSpPr>
                <a:spLocks noEditPoints="1"/>
              </p:cNvSpPr>
              <p:nvPr/>
            </p:nvSpPr>
            <p:spPr bwMode="auto">
              <a:xfrm>
                <a:off x="408958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9" name="Freeform 13"/>
              <p:cNvSpPr>
                <a:spLocks noEditPoints="1"/>
              </p:cNvSpPr>
              <p:nvPr/>
            </p:nvSpPr>
            <p:spPr bwMode="auto">
              <a:xfrm>
                <a:off x="488149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20" name="Freeform 13"/>
              <p:cNvSpPr>
                <a:spLocks noEditPoints="1"/>
              </p:cNvSpPr>
              <p:nvPr/>
            </p:nvSpPr>
            <p:spPr bwMode="auto">
              <a:xfrm>
                <a:off x="567340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21" name="Freeform 13"/>
              <p:cNvSpPr>
                <a:spLocks noEditPoints="1"/>
              </p:cNvSpPr>
              <p:nvPr/>
            </p:nvSpPr>
            <p:spPr bwMode="auto">
              <a:xfrm>
                <a:off x="6465317" y="1782979"/>
                <a:ext cx="691530" cy="1408994"/>
              </a:xfrm>
              <a:custGeom>
                <a:avLst/>
                <a:gdLst>
                  <a:gd name="T0" fmla="*/ 59 w 117"/>
                  <a:gd name="T1" fmla="*/ 41 h 238"/>
                  <a:gd name="T2" fmla="*/ 79 w 117"/>
                  <a:gd name="T3" fmla="*/ 21 h 238"/>
                  <a:gd name="T4" fmla="*/ 59 w 117"/>
                  <a:gd name="T5" fmla="*/ 0 h 238"/>
                  <a:gd name="T6" fmla="*/ 38 w 117"/>
                  <a:gd name="T7" fmla="*/ 21 h 238"/>
                  <a:gd name="T8" fmla="*/ 59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4 h 238"/>
                  <a:gd name="T14" fmla="*/ 59 w 117"/>
                  <a:gd name="T15" fmla="*/ 51 h 238"/>
                  <a:gd name="T16" fmla="*/ 25 w 117"/>
                  <a:gd name="T17" fmla="*/ 64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4 w 117"/>
                  <a:gd name="T25" fmla="*/ 91 h 238"/>
                  <a:gd name="T26" fmla="*/ 20 w 117"/>
                  <a:gd name="T27" fmla="*/ 175 h 238"/>
                  <a:gd name="T28" fmla="*/ 33 w 117"/>
                  <a:gd name="T29" fmla="*/ 175 h 238"/>
                  <a:gd name="T30" fmla="*/ 31 w 117"/>
                  <a:gd name="T31" fmla="*/ 231 h 238"/>
                  <a:gd name="T32" fmla="*/ 40 w 117"/>
                  <a:gd name="T33" fmla="*/ 238 h 238"/>
                  <a:gd name="T34" fmla="*/ 49 w 117"/>
                  <a:gd name="T35" fmla="*/ 231 h 238"/>
                  <a:gd name="T36" fmla="*/ 55 w 117"/>
                  <a:gd name="T37" fmla="*/ 175 h 238"/>
                  <a:gd name="T38" fmla="*/ 62 w 117"/>
                  <a:gd name="T39" fmla="*/ 175 h 238"/>
                  <a:gd name="T40" fmla="*/ 68 w 117"/>
                  <a:gd name="T41" fmla="*/ 231 h 238"/>
                  <a:gd name="T42" fmla="*/ 77 w 117"/>
                  <a:gd name="T43" fmla="*/ 238 h 238"/>
                  <a:gd name="T44" fmla="*/ 86 w 117"/>
                  <a:gd name="T45" fmla="*/ 231 h 238"/>
                  <a:gd name="T46" fmla="*/ 84 w 117"/>
                  <a:gd name="T47" fmla="*/ 175 h 238"/>
                  <a:gd name="T48" fmla="*/ 97 w 117"/>
                  <a:gd name="T49" fmla="*/ 175 h 238"/>
                  <a:gd name="T50" fmla="*/ 83 w 117"/>
                  <a:gd name="T51" fmla="*/ 91 h 238"/>
                  <a:gd name="T52" fmla="*/ 103 w 117"/>
                  <a:gd name="T53" fmla="*/ 139 h 238"/>
                  <a:gd name="T54" fmla="*/ 112 w 117"/>
                  <a:gd name="T55" fmla="*/ 142 h 238"/>
                  <a:gd name="T56" fmla="*/ 116 w 117"/>
                  <a:gd name="T5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7" h="238">
                    <a:moveTo>
                      <a:pt x="59" y="41"/>
                    </a:moveTo>
                    <a:cubicBezTo>
                      <a:pt x="70" y="41"/>
                      <a:pt x="79" y="32"/>
                      <a:pt x="79" y="21"/>
                    </a:cubicBezTo>
                    <a:cubicBezTo>
                      <a:pt x="79" y="9"/>
                      <a:pt x="70" y="0"/>
                      <a:pt x="59" y="0"/>
                    </a:cubicBezTo>
                    <a:cubicBezTo>
                      <a:pt x="47" y="0"/>
                      <a:pt x="38" y="9"/>
                      <a:pt x="38" y="21"/>
                    </a:cubicBezTo>
                    <a:cubicBezTo>
                      <a:pt x="38" y="32"/>
                      <a:pt x="47" y="41"/>
                      <a:pt x="59" y="41"/>
                    </a:cubicBezTo>
                    <a:close/>
                    <a:moveTo>
                      <a:pt x="116" y="134"/>
                    </a:moveTo>
                    <a:cubicBezTo>
                      <a:pt x="116" y="134"/>
                      <a:pt x="96" y="73"/>
                      <a:pt x="92" y="64"/>
                    </a:cubicBezTo>
                    <a:cubicBezTo>
                      <a:pt x="88" y="56"/>
                      <a:pt x="79" y="51"/>
                      <a:pt x="59" y="51"/>
                    </a:cubicBezTo>
                    <a:cubicBezTo>
                      <a:pt x="38" y="51"/>
                      <a:pt x="29" y="56"/>
                      <a:pt x="25" y="64"/>
                    </a:cubicBezTo>
                    <a:cubicBezTo>
                      <a:pt x="21" y="73"/>
                      <a:pt x="1" y="134"/>
                      <a:pt x="1" y="134"/>
                    </a:cubicBezTo>
                    <a:cubicBezTo>
                      <a:pt x="0" y="137"/>
                      <a:pt x="2" y="140"/>
                      <a:pt x="5" y="142"/>
                    </a:cubicBezTo>
                    <a:cubicBezTo>
                      <a:pt x="9" y="143"/>
                      <a:pt x="12" y="141"/>
                      <a:pt x="14" y="139"/>
                    </a:cubicBezTo>
                    <a:cubicBezTo>
                      <a:pt x="34" y="91"/>
                      <a:pt x="34" y="91"/>
                      <a:pt x="34" y="91"/>
                    </a:cubicBezTo>
                    <a:cubicBezTo>
                      <a:pt x="20" y="175"/>
                      <a:pt x="20" y="175"/>
                      <a:pt x="20" y="175"/>
                    </a:cubicBezTo>
                    <a:cubicBezTo>
                      <a:pt x="33" y="175"/>
                      <a:pt x="33" y="175"/>
                      <a:pt x="33" y="175"/>
                    </a:cubicBezTo>
                    <a:cubicBezTo>
                      <a:pt x="33" y="175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9" y="235"/>
                      <a:pt x="49" y="231"/>
                    </a:cubicBezTo>
                    <a:cubicBezTo>
                      <a:pt x="55" y="175"/>
                      <a:pt x="55" y="175"/>
                      <a:pt x="55" y="175"/>
                    </a:cubicBezTo>
                    <a:cubicBezTo>
                      <a:pt x="62" y="175"/>
                      <a:pt x="62" y="175"/>
                      <a:pt x="62" y="175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6" y="231"/>
                    </a:cubicBezTo>
                    <a:cubicBezTo>
                      <a:pt x="85" y="231"/>
                      <a:pt x="84" y="175"/>
                      <a:pt x="84" y="175"/>
                    </a:cubicBezTo>
                    <a:cubicBezTo>
                      <a:pt x="97" y="175"/>
                      <a:pt x="97" y="175"/>
                      <a:pt x="97" y="175"/>
                    </a:cubicBezTo>
                    <a:cubicBezTo>
                      <a:pt x="83" y="91"/>
                      <a:pt x="83" y="91"/>
                      <a:pt x="83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1"/>
                      <a:pt x="108" y="143"/>
                      <a:pt x="112" y="142"/>
                    </a:cubicBezTo>
                    <a:cubicBezTo>
                      <a:pt x="115" y="140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31" name="Text Placeholder 9"/>
            <p:cNvSpPr txBox="1"/>
            <p:nvPr/>
          </p:nvSpPr>
          <p:spPr>
            <a:xfrm>
              <a:off x="685797" y="1950888"/>
              <a:ext cx="7095069" cy="16927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en-US"/>
              </a:defPPr>
              <a:lvl1pPr indent="0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None/>
                <a:defRPr sz="1600" kern="800" spc="-13"/>
              </a:lvl1pPr>
              <a:lvl2pPr marL="459105" indent="-230505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–"/>
                <a:defRPr sz="1600" kern="800"/>
              </a:lvl2pPr>
              <a:lvl3pPr marL="687705" indent="-228600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600" kern="800"/>
              </a:lvl3pPr>
              <a:lvl4pPr marL="916305" indent="-228600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–"/>
                <a:defRPr sz="1600" kern="800"/>
              </a:lvl4pPr>
              <a:lvl5pPr marL="1144905" indent="-228600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»"/>
                <a:defRPr sz="1600" kern="800"/>
              </a:lvl5pPr>
              <a:lvl6pPr marL="3352800" indent="-304800">
                <a:spcBef>
                  <a:spcPct val="20000"/>
                </a:spcBef>
                <a:buFont typeface="Arial" pitchFamily="34" charset="0"/>
                <a:buChar char="•"/>
                <a:defRPr sz="2665"/>
              </a:lvl6pPr>
              <a:lvl7pPr marL="3962400" indent="-304800">
                <a:spcBef>
                  <a:spcPct val="20000"/>
                </a:spcBef>
                <a:buFont typeface="Arial" pitchFamily="34" charset="0"/>
                <a:buChar char="•"/>
                <a:defRPr sz="2665"/>
              </a:lvl7pPr>
              <a:lvl8pPr marL="4572000" indent="-304800">
                <a:spcBef>
                  <a:spcPct val="20000"/>
                </a:spcBef>
                <a:buFont typeface="Arial" pitchFamily="34" charset="0"/>
                <a:buChar char="•"/>
                <a:defRPr sz="2665"/>
              </a:lvl8pPr>
              <a:lvl9pPr marL="5181600" indent="-304800">
                <a:spcBef>
                  <a:spcPct val="20000"/>
                </a:spcBef>
                <a:buFont typeface="Arial" pitchFamily="34" charset="0"/>
                <a:buChar char="•"/>
                <a:defRPr sz="2665"/>
              </a:lvl9pPr>
            </a:lstStyle>
            <a:p>
              <a:r>
                <a:rPr lang="zh-CN" altLang="en-US" sz="11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2" name="Freeform 13"/>
            <p:cNvSpPr>
              <a:spLocks noEditPoints="1"/>
            </p:cNvSpPr>
            <p:nvPr/>
          </p:nvSpPr>
          <p:spPr bwMode="auto">
            <a:xfrm>
              <a:off x="685798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3" name="Freeform 13"/>
            <p:cNvSpPr>
              <a:spLocks noEditPoints="1"/>
            </p:cNvSpPr>
            <p:nvPr/>
          </p:nvSpPr>
          <p:spPr bwMode="auto">
            <a:xfrm>
              <a:off x="1280359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4" name="Freeform 13"/>
            <p:cNvSpPr>
              <a:spLocks noEditPoints="1"/>
            </p:cNvSpPr>
            <p:nvPr/>
          </p:nvSpPr>
          <p:spPr bwMode="auto">
            <a:xfrm>
              <a:off x="1874920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5" name="Freeform 13"/>
            <p:cNvSpPr>
              <a:spLocks noEditPoints="1"/>
            </p:cNvSpPr>
            <p:nvPr/>
          </p:nvSpPr>
          <p:spPr bwMode="auto">
            <a:xfrm>
              <a:off x="2469480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6" name="Freeform 13"/>
            <p:cNvSpPr>
              <a:spLocks noEditPoints="1"/>
            </p:cNvSpPr>
            <p:nvPr/>
          </p:nvSpPr>
          <p:spPr bwMode="auto">
            <a:xfrm>
              <a:off x="3064042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7" name="Freeform 13"/>
            <p:cNvSpPr>
              <a:spLocks noEditPoints="1"/>
            </p:cNvSpPr>
            <p:nvPr/>
          </p:nvSpPr>
          <p:spPr bwMode="auto">
            <a:xfrm>
              <a:off x="3658606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8" name="Freeform 13"/>
            <p:cNvSpPr>
              <a:spLocks noEditPoints="1"/>
            </p:cNvSpPr>
            <p:nvPr/>
          </p:nvSpPr>
          <p:spPr bwMode="auto">
            <a:xfrm>
              <a:off x="4253163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9" name="Freeform 13"/>
            <p:cNvSpPr>
              <a:spLocks noEditPoints="1"/>
            </p:cNvSpPr>
            <p:nvPr/>
          </p:nvSpPr>
          <p:spPr bwMode="auto">
            <a:xfrm>
              <a:off x="4847723" y="2194484"/>
              <a:ext cx="518648" cy="1056746"/>
            </a:xfrm>
            <a:custGeom>
              <a:avLst/>
              <a:gdLst>
                <a:gd name="T0" fmla="*/ 59 w 117"/>
                <a:gd name="T1" fmla="*/ 41 h 238"/>
                <a:gd name="T2" fmla="*/ 79 w 117"/>
                <a:gd name="T3" fmla="*/ 21 h 238"/>
                <a:gd name="T4" fmla="*/ 59 w 117"/>
                <a:gd name="T5" fmla="*/ 0 h 238"/>
                <a:gd name="T6" fmla="*/ 38 w 117"/>
                <a:gd name="T7" fmla="*/ 21 h 238"/>
                <a:gd name="T8" fmla="*/ 59 w 117"/>
                <a:gd name="T9" fmla="*/ 41 h 238"/>
                <a:gd name="T10" fmla="*/ 116 w 117"/>
                <a:gd name="T11" fmla="*/ 134 h 238"/>
                <a:gd name="T12" fmla="*/ 92 w 117"/>
                <a:gd name="T13" fmla="*/ 64 h 238"/>
                <a:gd name="T14" fmla="*/ 59 w 117"/>
                <a:gd name="T15" fmla="*/ 51 h 238"/>
                <a:gd name="T16" fmla="*/ 25 w 117"/>
                <a:gd name="T17" fmla="*/ 64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4 w 117"/>
                <a:gd name="T25" fmla="*/ 91 h 238"/>
                <a:gd name="T26" fmla="*/ 20 w 117"/>
                <a:gd name="T27" fmla="*/ 175 h 238"/>
                <a:gd name="T28" fmla="*/ 33 w 117"/>
                <a:gd name="T29" fmla="*/ 175 h 238"/>
                <a:gd name="T30" fmla="*/ 31 w 117"/>
                <a:gd name="T31" fmla="*/ 231 h 238"/>
                <a:gd name="T32" fmla="*/ 40 w 117"/>
                <a:gd name="T33" fmla="*/ 238 h 238"/>
                <a:gd name="T34" fmla="*/ 49 w 117"/>
                <a:gd name="T35" fmla="*/ 231 h 238"/>
                <a:gd name="T36" fmla="*/ 55 w 117"/>
                <a:gd name="T37" fmla="*/ 175 h 238"/>
                <a:gd name="T38" fmla="*/ 62 w 117"/>
                <a:gd name="T39" fmla="*/ 175 h 238"/>
                <a:gd name="T40" fmla="*/ 68 w 117"/>
                <a:gd name="T41" fmla="*/ 231 h 238"/>
                <a:gd name="T42" fmla="*/ 77 w 117"/>
                <a:gd name="T43" fmla="*/ 238 h 238"/>
                <a:gd name="T44" fmla="*/ 86 w 117"/>
                <a:gd name="T45" fmla="*/ 231 h 238"/>
                <a:gd name="T46" fmla="*/ 84 w 117"/>
                <a:gd name="T47" fmla="*/ 175 h 238"/>
                <a:gd name="T48" fmla="*/ 97 w 117"/>
                <a:gd name="T49" fmla="*/ 175 h 238"/>
                <a:gd name="T50" fmla="*/ 83 w 117"/>
                <a:gd name="T51" fmla="*/ 91 h 238"/>
                <a:gd name="T52" fmla="*/ 103 w 117"/>
                <a:gd name="T53" fmla="*/ 139 h 238"/>
                <a:gd name="T54" fmla="*/ 112 w 117"/>
                <a:gd name="T55" fmla="*/ 142 h 238"/>
                <a:gd name="T56" fmla="*/ 116 w 117"/>
                <a:gd name="T5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7" h="238">
                  <a:moveTo>
                    <a:pt x="59" y="41"/>
                  </a:moveTo>
                  <a:cubicBezTo>
                    <a:pt x="70" y="41"/>
                    <a:pt x="79" y="32"/>
                    <a:pt x="79" y="21"/>
                  </a:cubicBezTo>
                  <a:cubicBezTo>
                    <a:pt x="79" y="9"/>
                    <a:pt x="70" y="0"/>
                    <a:pt x="59" y="0"/>
                  </a:cubicBezTo>
                  <a:cubicBezTo>
                    <a:pt x="47" y="0"/>
                    <a:pt x="38" y="9"/>
                    <a:pt x="38" y="21"/>
                  </a:cubicBezTo>
                  <a:cubicBezTo>
                    <a:pt x="38" y="32"/>
                    <a:pt x="47" y="41"/>
                    <a:pt x="59" y="41"/>
                  </a:cubicBezTo>
                  <a:close/>
                  <a:moveTo>
                    <a:pt x="116" y="134"/>
                  </a:moveTo>
                  <a:cubicBezTo>
                    <a:pt x="116" y="134"/>
                    <a:pt x="96" y="73"/>
                    <a:pt x="92" y="64"/>
                  </a:cubicBezTo>
                  <a:cubicBezTo>
                    <a:pt x="88" y="56"/>
                    <a:pt x="79" y="51"/>
                    <a:pt x="59" y="51"/>
                  </a:cubicBezTo>
                  <a:cubicBezTo>
                    <a:pt x="38" y="51"/>
                    <a:pt x="29" y="56"/>
                    <a:pt x="25" y="64"/>
                  </a:cubicBezTo>
                  <a:cubicBezTo>
                    <a:pt x="21" y="73"/>
                    <a:pt x="1" y="134"/>
                    <a:pt x="1" y="134"/>
                  </a:cubicBezTo>
                  <a:cubicBezTo>
                    <a:pt x="0" y="137"/>
                    <a:pt x="2" y="140"/>
                    <a:pt x="5" y="142"/>
                  </a:cubicBezTo>
                  <a:cubicBezTo>
                    <a:pt x="9" y="143"/>
                    <a:pt x="12" y="141"/>
                    <a:pt x="14" y="13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3" y="175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9" y="235"/>
                    <a:pt x="49" y="231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62" y="175"/>
                    <a:pt x="62" y="175"/>
                    <a:pt x="62" y="175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6" y="231"/>
                  </a:cubicBezTo>
                  <a:cubicBezTo>
                    <a:pt x="85" y="231"/>
                    <a:pt x="84" y="175"/>
                    <a:pt x="84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1"/>
                    <a:pt x="108" y="143"/>
                    <a:pt x="112" y="142"/>
                  </a:cubicBezTo>
                  <a:cubicBezTo>
                    <a:pt x="115" y="140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40" name="TextBox 29"/>
            <p:cNvSpPr txBox="1"/>
            <p:nvPr/>
          </p:nvSpPr>
          <p:spPr>
            <a:xfrm>
              <a:off x="6695978" y="2678880"/>
              <a:ext cx="1241045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33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80%</a:t>
              </a:r>
            </a:p>
            <a:p>
              <a:pPr>
                <a:lnSpc>
                  <a:spcPct val="80000"/>
                </a:lnSpc>
              </a:pPr>
              <a:r>
                <a:rPr lang="en-US" sz="1350" dirty="0" err="1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Lorem</a:t>
              </a:r>
              <a:r>
                <a:rPr lang="en-US" sz="135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 </a:t>
              </a:r>
              <a:r>
                <a:rPr lang="en-US" sz="1350" dirty="0" err="1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ipsum</a:t>
              </a:r>
              <a:endParaRPr lang="en-US" sz="135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16227" y="3600428"/>
            <a:ext cx="7320796" cy="1330702"/>
            <a:chOff x="616227" y="3600428"/>
            <a:chExt cx="7320796" cy="1330702"/>
          </a:xfrm>
        </p:grpSpPr>
        <p:sp>
          <p:nvSpPr>
            <p:cNvPr id="22" name="Text Placeholder 8"/>
            <p:cNvSpPr txBox="1"/>
            <p:nvPr/>
          </p:nvSpPr>
          <p:spPr>
            <a:xfrm>
              <a:off x="616227" y="3600428"/>
              <a:ext cx="7061933" cy="16927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228600" indent="-228600" algn="l" defTabSz="1218565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2000" kern="800" spc="-13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9105" indent="-230505" algn="l" defTabSz="1218565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–"/>
                <a:defRPr sz="1600" kern="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7705" indent="-228600" algn="l" defTabSz="1218565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•"/>
                <a:defRPr sz="1600" kern="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6305" indent="-228600" algn="l" defTabSz="1218565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–"/>
                <a:defRPr sz="1600" kern="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4905" indent="-228600" algn="l" defTabSz="1218565" rtl="0" eaLnBrk="1" latinLnBrk="0" hangingPunct="1">
                <a:spcBef>
                  <a:spcPct val="20000"/>
                </a:spcBef>
                <a:buClr>
                  <a:schemeClr val="accent1"/>
                </a:buClr>
                <a:buFont typeface="Arial" pitchFamily="34" charset="0"/>
                <a:buChar char="»"/>
                <a:defRPr sz="1600" kern="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800" indent="-304800" algn="l" defTabSz="1218565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400" indent="-304800" algn="l" defTabSz="1218565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2000" indent="-304800" algn="l" defTabSz="1218565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600" indent="-304800" algn="l" defTabSz="1218565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66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zh-CN" altLang="en-US" sz="11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3" name="Freeform 12"/>
            <p:cNvSpPr>
              <a:spLocks noEditPoints="1"/>
            </p:cNvSpPr>
            <p:nvPr/>
          </p:nvSpPr>
          <p:spPr bwMode="auto">
            <a:xfrm>
              <a:off x="685798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24" name="Freeform 12"/>
            <p:cNvSpPr>
              <a:spLocks noEditPoints="1"/>
            </p:cNvSpPr>
            <p:nvPr/>
          </p:nvSpPr>
          <p:spPr bwMode="auto">
            <a:xfrm>
              <a:off x="1280361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25" name="Freeform 12"/>
            <p:cNvSpPr>
              <a:spLocks noEditPoints="1"/>
            </p:cNvSpPr>
            <p:nvPr/>
          </p:nvSpPr>
          <p:spPr bwMode="auto">
            <a:xfrm>
              <a:off x="1874922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26" name="Freeform 12"/>
            <p:cNvSpPr>
              <a:spLocks noEditPoints="1"/>
            </p:cNvSpPr>
            <p:nvPr/>
          </p:nvSpPr>
          <p:spPr bwMode="auto">
            <a:xfrm>
              <a:off x="2469484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27" name="Freeform 12"/>
            <p:cNvSpPr>
              <a:spLocks noEditPoints="1"/>
            </p:cNvSpPr>
            <p:nvPr/>
          </p:nvSpPr>
          <p:spPr bwMode="auto">
            <a:xfrm>
              <a:off x="3064047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3658608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29" name="Freeform 12"/>
            <p:cNvSpPr>
              <a:spLocks noEditPoints="1"/>
            </p:cNvSpPr>
            <p:nvPr/>
          </p:nvSpPr>
          <p:spPr bwMode="auto">
            <a:xfrm>
              <a:off x="4253170" y="3874642"/>
              <a:ext cx="518581" cy="1033405"/>
            </a:xfrm>
            <a:custGeom>
              <a:avLst/>
              <a:gdLst>
                <a:gd name="T0" fmla="*/ 58 w 117"/>
                <a:gd name="T1" fmla="*/ 41 h 238"/>
                <a:gd name="T2" fmla="*/ 79 w 117"/>
                <a:gd name="T3" fmla="*/ 20 h 238"/>
                <a:gd name="T4" fmla="*/ 58 w 117"/>
                <a:gd name="T5" fmla="*/ 0 h 238"/>
                <a:gd name="T6" fmla="*/ 38 w 117"/>
                <a:gd name="T7" fmla="*/ 20 h 238"/>
                <a:gd name="T8" fmla="*/ 58 w 117"/>
                <a:gd name="T9" fmla="*/ 41 h 238"/>
                <a:gd name="T10" fmla="*/ 116 w 117"/>
                <a:gd name="T11" fmla="*/ 134 h 238"/>
                <a:gd name="T12" fmla="*/ 92 w 117"/>
                <a:gd name="T13" fmla="*/ 65 h 238"/>
                <a:gd name="T14" fmla="*/ 58 w 117"/>
                <a:gd name="T15" fmla="*/ 51 h 238"/>
                <a:gd name="T16" fmla="*/ 25 w 117"/>
                <a:gd name="T17" fmla="*/ 65 h 238"/>
                <a:gd name="T18" fmla="*/ 1 w 117"/>
                <a:gd name="T19" fmla="*/ 134 h 238"/>
                <a:gd name="T20" fmla="*/ 5 w 117"/>
                <a:gd name="T21" fmla="*/ 142 h 238"/>
                <a:gd name="T22" fmla="*/ 14 w 117"/>
                <a:gd name="T23" fmla="*/ 139 h 238"/>
                <a:gd name="T24" fmla="*/ 35 w 117"/>
                <a:gd name="T25" fmla="*/ 91 h 238"/>
                <a:gd name="T26" fmla="*/ 31 w 117"/>
                <a:gd name="T27" fmla="*/ 231 h 238"/>
                <a:gd name="T28" fmla="*/ 40 w 117"/>
                <a:gd name="T29" fmla="*/ 238 h 238"/>
                <a:gd name="T30" fmla="*/ 49 w 117"/>
                <a:gd name="T31" fmla="*/ 231 h 238"/>
                <a:gd name="T32" fmla="*/ 58 w 117"/>
                <a:gd name="T33" fmla="*/ 149 h 238"/>
                <a:gd name="T34" fmla="*/ 68 w 117"/>
                <a:gd name="T35" fmla="*/ 231 h 238"/>
                <a:gd name="T36" fmla="*/ 77 w 117"/>
                <a:gd name="T37" fmla="*/ 238 h 238"/>
                <a:gd name="T38" fmla="*/ 85 w 117"/>
                <a:gd name="T39" fmla="*/ 231 h 238"/>
                <a:gd name="T40" fmla="*/ 82 w 117"/>
                <a:gd name="T41" fmla="*/ 91 h 238"/>
                <a:gd name="T42" fmla="*/ 103 w 117"/>
                <a:gd name="T43" fmla="*/ 139 h 238"/>
                <a:gd name="T44" fmla="*/ 112 w 117"/>
                <a:gd name="T45" fmla="*/ 142 h 238"/>
                <a:gd name="T46" fmla="*/ 116 w 117"/>
                <a:gd name="T47" fmla="*/ 1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7" h="238">
                  <a:moveTo>
                    <a:pt x="58" y="41"/>
                  </a:moveTo>
                  <a:cubicBezTo>
                    <a:pt x="70" y="41"/>
                    <a:pt x="79" y="32"/>
                    <a:pt x="79" y="20"/>
                  </a:cubicBezTo>
                  <a:cubicBezTo>
                    <a:pt x="79" y="9"/>
                    <a:pt x="70" y="0"/>
                    <a:pt x="58" y="0"/>
                  </a:cubicBezTo>
                  <a:cubicBezTo>
                    <a:pt x="47" y="0"/>
                    <a:pt x="38" y="9"/>
                    <a:pt x="38" y="20"/>
                  </a:cubicBezTo>
                  <a:cubicBezTo>
                    <a:pt x="38" y="32"/>
                    <a:pt x="47" y="41"/>
                    <a:pt x="58" y="41"/>
                  </a:cubicBezTo>
                  <a:close/>
                  <a:moveTo>
                    <a:pt x="116" y="134"/>
                  </a:moveTo>
                  <a:cubicBezTo>
                    <a:pt x="116" y="135"/>
                    <a:pt x="96" y="73"/>
                    <a:pt x="92" y="65"/>
                  </a:cubicBezTo>
                  <a:cubicBezTo>
                    <a:pt x="88" y="56"/>
                    <a:pt x="79" y="51"/>
                    <a:pt x="58" y="51"/>
                  </a:cubicBezTo>
                  <a:cubicBezTo>
                    <a:pt x="38" y="51"/>
                    <a:pt x="29" y="56"/>
                    <a:pt x="25" y="65"/>
                  </a:cubicBezTo>
                  <a:cubicBezTo>
                    <a:pt x="20" y="73"/>
                    <a:pt x="1" y="135"/>
                    <a:pt x="1" y="134"/>
                  </a:cubicBezTo>
                  <a:cubicBezTo>
                    <a:pt x="0" y="137"/>
                    <a:pt x="2" y="141"/>
                    <a:pt x="5" y="142"/>
                  </a:cubicBezTo>
                  <a:cubicBezTo>
                    <a:pt x="9" y="143"/>
                    <a:pt x="12" y="142"/>
                    <a:pt x="14" y="139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2" y="231"/>
                    <a:pt x="31" y="231"/>
                  </a:cubicBezTo>
                  <a:cubicBezTo>
                    <a:pt x="32" y="235"/>
                    <a:pt x="36" y="238"/>
                    <a:pt x="40" y="238"/>
                  </a:cubicBezTo>
                  <a:cubicBezTo>
                    <a:pt x="45" y="238"/>
                    <a:pt x="48" y="235"/>
                    <a:pt x="49" y="231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68" y="231"/>
                    <a:pt x="68" y="231"/>
                    <a:pt x="68" y="231"/>
                  </a:cubicBezTo>
                  <a:cubicBezTo>
                    <a:pt x="68" y="235"/>
                    <a:pt x="72" y="238"/>
                    <a:pt x="77" y="238"/>
                  </a:cubicBezTo>
                  <a:cubicBezTo>
                    <a:pt x="81" y="238"/>
                    <a:pt x="85" y="235"/>
                    <a:pt x="85" y="231"/>
                  </a:cubicBezTo>
                  <a:cubicBezTo>
                    <a:pt x="85" y="231"/>
                    <a:pt x="82" y="91"/>
                    <a:pt x="82" y="91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5" y="142"/>
                    <a:pt x="108" y="143"/>
                    <a:pt x="112" y="142"/>
                  </a:cubicBezTo>
                  <a:cubicBezTo>
                    <a:pt x="115" y="141"/>
                    <a:pt x="117" y="137"/>
                    <a:pt x="116" y="13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180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0" name="TextBox 15"/>
            <p:cNvSpPr txBox="1"/>
            <p:nvPr/>
          </p:nvSpPr>
          <p:spPr>
            <a:xfrm>
              <a:off x="6695978" y="4266333"/>
              <a:ext cx="1241045" cy="6647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33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70%</a:t>
              </a:r>
            </a:p>
            <a:p>
              <a:pPr>
                <a:lnSpc>
                  <a:spcPct val="80000"/>
                </a:lnSpc>
              </a:pPr>
              <a:r>
                <a:rPr lang="en-US" sz="1350" dirty="0" err="1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Lorem</a:t>
              </a:r>
              <a:r>
                <a:rPr lang="en-US" sz="135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 </a:t>
              </a:r>
              <a:r>
                <a:rPr lang="en-US" sz="1350" dirty="0" err="1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ipsum</a:t>
              </a:r>
              <a:endParaRPr lang="en-US" sz="135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grpSp>
          <p:nvGrpSpPr>
            <p:cNvPr id="41" name="Group 58"/>
            <p:cNvGrpSpPr/>
            <p:nvPr/>
          </p:nvGrpSpPr>
          <p:grpSpPr>
            <a:xfrm>
              <a:off x="685798" y="3874642"/>
              <a:ext cx="5869643" cy="1033405"/>
              <a:chOff x="914397" y="4023189"/>
              <a:chExt cx="7826190" cy="1377873"/>
            </a:xfrm>
          </p:grpSpPr>
          <p:sp>
            <p:nvSpPr>
              <p:cNvPr id="42" name="Freeform 12"/>
              <p:cNvSpPr>
                <a:spLocks noEditPoints="1"/>
              </p:cNvSpPr>
              <p:nvPr/>
            </p:nvSpPr>
            <p:spPr bwMode="auto">
              <a:xfrm>
                <a:off x="646364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3" name="Freeform 12"/>
              <p:cNvSpPr>
                <a:spLocks noEditPoints="1"/>
              </p:cNvSpPr>
              <p:nvPr/>
            </p:nvSpPr>
            <p:spPr bwMode="auto">
              <a:xfrm>
                <a:off x="725639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4" name="Freeform 12"/>
              <p:cNvSpPr>
                <a:spLocks noEditPoints="1"/>
              </p:cNvSpPr>
              <p:nvPr/>
            </p:nvSpPr>
            <p:spPr bwMode="auto">
              <a:xfrm>
                <a:off x="8049146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5" name="Freeform 51"/>
              <p:cNvSpPr>
                <a:spLocks noEditPoints="1"/>
              </p:cNvSpPr>
              <p:nvPr/>
            </p:nvSpPr>
            <p:spPr bwMode="auto">
              <a:xfrm>
                <a:off x="408539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6" name="Freeform 12"/>
              <p:cNvSpPr>
                <a:spLocks noEditPoints="1"/>
              </p:cNvSpPr>
              <p:nvPr/>
            </p:nvSpPr>
            <p:spPr bwMode="auto">
              <a:xfrm>
                <a:off x="487814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7" name="Freeform 12"/>
              <p:cNvSpPr>
                <a:spLocks noEditPoints="1"/>
              </p:cNvSpPr>
              <p:nvPr/>
            </p:nvSpPr>
            <p:spPr bwMode="auto">
              <a:xfrm>
                <a:off x="567089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8" name="Freeform 54"/>
              <p:cNvSpPr>
                <a:spLocks noEditPoints="1"/>
              </p:cNvSpPr>
              <p:nvPr/>
            </p:nvSpPr>
            <p:spPr bwMode="auto">
              <a:xfrm>
                <a:off x="329264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9" name="Freeform 55"/>
              <p:cNvSpPr>
                <a:spLocks noEditPoints="1"/>
              </p:cNvSpPr>
              <p:nvPr/>
            </p:nvSpPr>
            <p:spPr bwMode="auto">
              <a:xfrm>
                <a:off x="91439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0" name="Freeform 12"/>
              <p:cNvSpPr>
                <a:spLocks noEditPoints="1"/>
              </p:cNvSpPr>
              <p:nvPr/>
            </p:nvSpPr>
            <p:spPr bwMode="auto">
              <a:xfrm>
                <a:off x="170714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1" name="Freeform 12"/>
              <p:cNvSpPr>
                <a:spLocks noEditPoints="1"/>
              </p:cNvSpPr>
              <p:nvPr/>
            </p:nvSpPr>
            <p:spPr bwMode="auto">
              <a:xfrm>
                <a:off x="2499897" y="4023189"/>
                <a:ext cx="691441" cy="1377873"/>
              </a:xfrm>
              <a:custGeom>
                <a:avLst/>
                <a:gdLst>
                  <a:gd name="T0" fmla="*/ 58 w 117"/>
                  <a:gd name="T1" fmla="*/ 41 h 238"/>
                  <a:gd name="T2" fmla="*/ 79 w 117"/>
                  <a:gd name="T3" fmla="*/ 20 h 238"/>
                  <a:gd name="T4" fmla="*/ 58 w 117"/>
                  <a:gd name="T5" fmla="*/ 0 h 238"/>
                  <a:gd name="T6" fmla="*/ 38 w 117"/>
                  <a:gd name="T7" fmla="*/ 20 h 238"/>
                  <a:gd name="T8" fmla="*/ 58 w 117"/>
                  <a:gd name="T9" fmla="*/ 41 h 238"/>
                  <a:gd name="T10" fmla="*/ 116 w 117"/>
                  <a:gd name="T11" fmla="*/ 134 h 238"/>
                  <a:gd name="T12" fmla="*/ 92 w 117"/>
                  <a:gd name="T13" fmla="*/ 65 h 238"/>
                  <a:gd name="T14" fmla="*/ 58 w 117"/>
                  <a:gd name="T15" fmla="*/ 51 h 238"/>
                  <a:gd name="T16" fmla="*/ 25 w 117"/>
                  <a:gd name="T17" fmla="*/ 65 h 238"/>
                  <a:gd name="T18" fmla="*/ 1 w 117"/>
                  <a:gd name="T19" fmla="*/ 134 h 238"/>
                  <a:gd name="T20" fmla="*/ 5 w 117"/>
                  <a:gd name="T21" fmla="*/ 142 h 238"/>
                  <a:gd name="T22" fmla="*/ 14 w 117"/>
                  <a:gd name="T23" fmla="*/ 139 h 238"/>
                  <a:gd name="T24" fmla="*/ 35 w 117"/>
                  <a:gd name="T25" fmla="*/ 91 h 238"/>
                  <a:gd name="T26" fmla="*/ 31 w 117"/>
                  <a:gd name="T27" fmla="*/ 231 h 238"/>
                  <a:gd name="T28" fmla="*/ 40 w 117"/>
                  <a:gd name="T29" fmla="*/ 238 h 238"/>
                  <a:gd name="T30" fmla="*/ 49 w 117"/>
                  <a:gd name="T31" fmla="*/ 231 h 238"/>
                  <a:gd name="T32" fmla="*/ 58 w 117"/>
                  <a:gd name="T33" fmla="*/ 149 h 238"/>
                  <a:gd name="T34" fmla="*/ 68 w 117"/>
                  <a:gd name="T35" fmla="*/ 231 h 238"/>
                  <a:gd name="T36" fmla="*/ 77 w 117"/>
                  <a:gd name="T37" fmla="*/ 238 h 238"/>
                  <a:gd name="T38" fmla="*/ 85 w 117"/>
                  <a:gd name="T39" fmla="*/ 231 h 238"/>
                  <a:gd name="T40" fmla="*/ 82 w 117"/>
                  <a:gd name="T41" fmla="*/ 91 h 238"/>
                  <a:gd name="T42" fmla="*/ 103 w 117"/>
                  <a:gd name="T43" fmla="*/ 139 h 238"/>
                  <a:gd name="T44" fmla="*/ 112 w 117"/>
                  <a:gd name="T45" fmla="*/ 142 h 238"/>
                  <a:gd name="T46" fmla="*/ 116 w 117"/>
                  <a:gd name="T47" fmla="*/ 1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7" h="238">
                    <a:moveTo>
                      <a:pt x="58" y="41"/>
                    </a:moveTo>
                    <a:cubicBezTo>
                      <a:pt x="70" y="41"/>
                      <a:pt x="79" y="32"/>
                      <a:pt x="79" y="20"/>
                    </a:cubicBezTo>
                    <a:cubicBezTo>
                      <a:pt x="79" y="9"/>
                      <a:pt x="70" y="0"/>
                      <a:pt x="58" y="0"/>
                    </a:cubicBezTo>
                    <a:cubicBezTo>
                      <a:pt x="47" y="0"/>
                      <a:pt x="38" y="9"/>
                      <a:pt x="38" y="20"/>
                    </a:cubicBezTo>
                    <a:cubicBezTo>
                      <a:pt x="38" y="32"/>
                      <a:pt x="47" y="41"/>
                      <a:pt x="58" y="41"/>
                    </a:cubicBezTo>
                    <a:close/>
                    <a:moveTo>
                      <a:pt x="116" y="134"/>
                    </a:moveTo>
                    <a:cubicBezTo>
                      <a:pt x="116" y="135"/>
                      <a:pt x="96" y="73"/>
                      <a:pt x="92" y="65"/>
                    </a:cubicBezTo>
                    <a:cubicBezTo>
                      <a:pt x="88" y="56"/>
                      <a:pt x="79" y="51"/>
                      <a:pt x="58" y="51"/>
                    </a:cubicBezTo>
                    <a:cubicBezTo>
                      <a:pt x="38" y="51"/>
                      <a:pt x="29" y="56"/>
                      <a:pt x="25" y="65"/>
                    </a:cubicBezTo>
                    <a:cubicBezTo>
                      <a:pt x="20" y="73"/>
                      <a:pt x="1" y="135"/>
                      <a:pt x="1" y="134"/>
                    </a:cubicBezTo>
                    <a:cubicBezTo>
                      <a:pt x="0" y="137"/>
                      <a:pt x="2" y="141"/>
                      <a:pt x="5" y="142"/>
                    </a:cubicBezTo>
                    <a:cubicBezTo>
                      <a:pt x="9" y="143"/>
                      <a:pt x="12" y="142"/>
                      <a:pt x="14" y="139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35" y="91"/>
                      <a:pt x="32" y="231"/>
                      <a:pt x="31" y="231"/>
                    </a:cubicBezTo>
                    <a:cubicBezTo>
                      <a:pt x="32" y="235"/>
                      <a:pt x="36" y="238"/>
                      <a:pt x="40" y="238"/>
                    </a:cubicBezTo>
                    <a:cubicBezTo>
                      <a:pt x="45" y="238"/>
                      <a:pt x="48" y="235"/>
                      <a:pt x="49" y="231"/>
                    </a:cubicBezTo>
                    <a:cubicBezTo>
                      <a:pt x="58" y="149"/>
                      <a:pt x="58" y="149"/>
                      <a:pt x="58" y="149"/>
                    </a:cubicBezTo>
                    <a:cubicBezTo>
                      <a:pt x="68" y="231"/>
                      <a:pt x="68" y="231"/>
                      <a:pt x="68" y="231"/>
                    </a:cubicBezTo>
                    <a:cubicBezTo>
                      <a:pt x="68" y="235"/>
                      <a:pt x="72" y="238"/>
                      <a:pt x="77" y="238"/>
                    </a:cubicBezTo>
                    <a:cubicBezTo>
                      <a:pt x="81" y="238"/>
                      <a:pt x="85" y="235"/>
                      <a:pt x="85" y="231"/>
                    </a:cubicBezTo>
                    <a:cubicBezTo>
                      <a:pt x="85" y="231"/>
                      <a:pt x="82" y="91"/>
                      <a:pt x="82" y="91"/>
                    </a:cubicBezTo>
                    <a:cubicBezTo>
                      <a:pt x="103" y="139"/>
                      <a:pt x="103" y="139"/>
                      <a:pt x="103" y="139"/>
                    </a:cubicBezTo>
                    <a:cubicBezTo>
                      <a:pt x="105" y="142"/>
                      <a:pt x="108" y="143"/>
                      <a:pt x="112" y="142"/>
                    </a:cubicBezTo>
                    <a:cubicBezTo>
                      <a:pt x="115" y="141"/>
                      <a:pt x="117" y="137"/>
                      <a:pt x="116" y="134"/>
                    </a:cubicBezTo>
                    <a:close/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en-US" sz="180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endParaRPr>
              </a:p>
            </p:txBody>
          </p:sp>
        </p:grpSp>
      </p:grpSp>
    </p:spTree>
  </p:cSld>
  <p:clrMapOvr>
    <a:masterClrMapping/>
  </p:clrMapOvr>
  <p:transition spd="slow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Five </a:t>
            </a:r>
            <a:r>
              <a:rPr lang="zh-CN" altLang="en-US" b="1" dirty="0">
                <a:cs typeface="+mn-ea"/>
                <a:sym typeface="+mn-lt"/>
              </a:rPr>
              <a:t>主要结论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909148" y="1974263"/>
            <a:ext cx="2147415" cy="3280627"/>
            <a:chOff x="909148" y="1974263"/>
            <a:chExt cx="2147415" cy="3280627"/>
          </a:xfrm>
        </p:grpSpPr>
        <p:grpSp>
          <p:nvGrpSpPr>
            <p:cNvPr id="4" name="Group 75"/>
            <p:cNvGrpSpPr/>
            <p:nvPr/>
          </p:nvGrpSpPr>
          <p:grpSpPr>
            <a:xfrm rot="5400000">
              <a:off x="1143771" y="1817174"/>
              <a:ext cx="1755703" cy="2069881"/>
              <a:chOff x="1120775" y="1730534"/>
              <a:chExt cx="1085850" cy="1280160"/>
            </a:xfrm>
          </p:grpSpPr>
          <p:cxnSp>
            <p:nvCxnSpPr>
              <p:cNvPr id="5" name="Straight Connector 77"/>
              <p:cNvCxnSpPr/>
              <p:nvPr/>
            </p:nvCxnSpPr>
            <p:spPr>
              <a:xfrm rot="5400000">
                <a:off x="701040" y="2369820"/>
                <a:ext cx="1280160" cy="1588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38100" dist="12700" sx="96000" sy="96000" algn="l" rotWithShape="0">
                  <a:prstClr val="black">
                    <a:alpha val="95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" name="Group 11"/>
              <p:cNvGrpSpPr/>
              <p:nvPr/>
            </p:nvGrpSpPr>
            <p:grpSpPr>
              <a:xfrm>
                <a:off x="1120775" y="1838325"/>
                <a:ext cx="1085850" cy="1077920"/>
                <a:chOff x="3810000" y="1948650"/>
                <a:chExt cx="1085850" cy="1077920"/>
              </a:xfrm>
            </p:grpSpPr>
            <p:sp>
              <p:nvSpPr>
                <p:cNvPr id="7" name="Trapezoid 95"/>
                <p:cNvSpPr/>
                <p:nvPr/>
              </p:nvSpPr>
              <p:spPr>
                <a:xfrm rot="5400000" flipH="1">
                  <a:off x="3665141" y="2318934"/>
                  <a:ext cx="892968" cy="152400"/>
                </a:xfrm>
                <a:prstGeom prst="trapezoid">
                  <a:avLst>
                    <a:gd name="adj" fmla="val 62501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微软雅黑" charset="0"/>
                    <a:cs typeface="+mn-ea"/>
                    <a:sym typeface="+mn-lt"/>
                  </a:endParaRPr>
                </a:p>
              </p:txBody>
            </p:sp>
            <p:sp>
              <p:nvSpPr>
                <p:cNvPr id="8" name="Parallelogram 96"/>
                <p:cNvSpPr/>
                <p:nvPr/>
              </p:nvSpPr>
              <p:spPr>
                <a:xfrm rot="16200000" flipV="1">
                  <a:off x="3508373" y="2343942"/>
                  <a:ext cx="984254" cy="381000"/>
                </a:xfrm>
                <a:prstGeom prst="parallelogram">
                  <a:avLst>
                    <a:gd name="adj" fmla="val 63243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微软雅黑" charset="0"/>
                    <a:cs typeface="+mn-ea"/>
                    <a:sym typeface="+mn-lt"/>
                  </a:endParaRPr>
                </a:p>
              </p:txBody>
            </p:sp>
            <p:sp>
              <p:nvSpPr>
                <p:cNvPr id="9" name="Freeform 97"/>
                <p:cNvSpPr/>
                <p:nvPr/>
              </p:nvSpPr>
              <p:spPr>
                <a:xfrm rot="10800000" flipH="1" flipV="1">
                  <a:off x="3810000" y="2286000"/>
                  <a:ext cx="1085850" cy="740570"/>
                </a:xfrm>
                <a:custGeom>
                  <a:avLst/>
                  <a:gdLst>
                    <a:gd name="connsiteX0" fmla="*/ 0 w 838200"/>
                    <a:gd name="connsiteY0" fmla="*/ 0 h 657225"/>
                    <a:gd name="connsiteX1" fmla="*/ 8382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-1" fmla="*/ 0 w 838200"/>
                    <a:gd name="connsiteY0-2" fmla="*/ 0 h 657225"/>
                    <a:gd name="connsiteX1-3" fmla="*/ 609600 w 838200"/>
                    <a:gd name="connsiteY1-4" fmla="*/ 0 h 657225"/>
                    <a:gd name="connsiteX2-5" fmla="*/ 838200 w 838200"/>
                    <a:gd name="connsiteY2-6" fmla="*/ 657225 h 657225"/>
                    <a:gd name="connsiteX3-7" fmla="*/ 0 w 838200"/>
                    <a:gd name="connsiteY3-8" fmla="*/ 657225 h 657225"/>
                    <a:gd name="connsiteX4-9" fmla="*/ 0 w 838200"/>
                    <a:gd name="connsiteY4-10" fmla="*/ 0 h 657225"/>
                    <a:gd name="connsiteX0-11" fmla="*/ 0 w 838200"/>
                    <a:gd name="connsiteY0-12" fmla="*/ 0 h 657225"/>
                    <a:gd name="connsiteX1-13" fmla="*/ 483079 w 838200"/>
                    <a:gd name="connsiteY1-14" fmla="*/ 0 h 657225"/>
                    <a:gd name="connsiteX2-15" fmla="*/ 838200 w 838200"/>
                    <a:gd name="connsiteY2-16" fmla="*/ 657225 h 657225"/>
                    <a:gd name="connsiteX3-17" fmla="*/ 0 w 838200"/>
                    <a:gd name="connsiteY3-18" fmla="*/ 657225 h 657225"/>
                    <a:gd name="connsiteX4-19" fmla="*/ 0 w 838200"/>
                    <a:gd name="connsiteY4-20" fmla="*/ 0 h 657225"/>
                    <a:gd name="connsiteX0-21" fmla="*/ 0 w 838200"/>
                    <a:gd name="connsiteY0-22" fmla="*/ 0 h 657225"/>
                    <a:gd name="connsiteX1-23" fmla="*/ 483079 w 838200"/>
                    <a:gd name="connsiteY1-24" fmla="*/ 0 h 657225"/>
                    <a:gd name="connsiteX2-25" fmla="*/ 602916 w 838200"/>
                    <a:gd name="connsiteY2-26" fmla="*/ 0 h 657225"/>
                    <a:gd name="connsiteX3-27" fmla="*/ 838200 w 838200"/>
                    <a:gd name="connsiteY3-28" fmla="*/ 657225 h 657225"/>
                    <a:gd name="connsiteX4-29" fmla="*/ 0 w 838200"/>
                    <a:gd name="connsiteY4-30" fmla="*/ 657225 h 657225"/>
                    <a:gd name="connsiteX5" fmla="*/ 0 w 838200"/>
                    <a:gd name="connsiteY5" fmla="*/ 0 h 65722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8200" h="657225">
                      <a:moveTo>
                        <a:pt x="0" y="0"/>
                      </a:moveTo>
                      <a:lnTo>
                        <a:pt x="483079" y="0"/>
                      </a:lnTo>
                      <a:lnTo>
                        <a:pt x="602916" y="0"/>
                      </a:lnTo>
                      <a:lnTo>
                        <a:pt x="838200" y="657225"/>
                      </a:lnTo>
                      <a:lnTo>
                        <a:pt x="0" y="65722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微软雅黑" charset="0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76" name="组合 75"/>
            <p:cNvGrpSpPr/>
            <p:nvPr/>
          </p:nvGrpSpPr>
          <p:grpSpPr>
            <a:xfrm>
              <a:off x="1448811" y="2406385"/>
              <a:ext cx="578592" cy="445729"/>
              <a:chOff x="2486025" y="3619500"/>
              <a:chExt cx="1500188" cy="1155700"/>
            </a:xfrm>
            <a:solidFill>
              <a:schemeClr val="tx1">
                <a:lumMod val="85000"/>
                <a:lumOff val="15000"/>
              </a:schemeClr>
            </a:solidFill>
          </p:grpSpPr>
          <p:sp>
            <p:nvSpPr>
              <p:cNvPr id="7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78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100" name="矩形 99"/>
            <p:cNvSpPr/>
            <p:nvPr/>
          </p:nvSpPr>
          <p:spPr>
            <a:xfrm>
              <a:off x="1011740" y="3942096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01" name="矩形 100"/>
            <p:cNvSpPr/>
            <p:nvPr/>
          </p:nvSpPr>
          <p:spPr>
            <a:xfrm>
              <a:off x="909148" y="4282316"/>
              <a:ext cx="2031325" cy="9725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586319" y="1974263"/>
            <a:ext cx="2120976" cy="3039151"/>
            <a:chOff x="3586319" y="1974263"/>
            <a:chExt cx="2120976" cy="3039151"/>
          </a:xfrm>
        </p:grpSpPr>
        <p:grpSp>
          <p:nvGrpSpPr>
            <p:cNvPr id="17" name="Group 123"/>
            <p:cNvGrpSpPr/>
            <p:nvPr/>
          </p:nvGrpSpPr>
          <p:grpSpPr>
            <a:xfrm rot="5400000">
              <a:off x="3794503" y="1817174"/>
              <a:ext cx="1755703" cy="2069881"/>
              <a:chOff x="1120775" y="1730534"/>
              <a:chExt cx="1085850" cy="1280160"/>
            </a:xfrm>
          </p:grpSpPr>
          <p:cxnSp>
            <p:nvCxnSpPr>
              <p:cNvPr id="18" name="Straight Connector 124"/>
              <p:cNvCxnSpPr/>
              <p:nvPr/>
            </p:nvCxnSpPr>
            <p:spPr>
              <a:xfrm rot="5400000">
                <a:off x="701040" y="2369820"/>
                <a:ext cx="1280160" cy="1588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38100" dist="12700" sx="96000" sy="96000" algn="l" rotWithShape="0">
                  <a:prstClr val="black">
                    <a:alpha val="95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" name="Group 11"/>
              <p:cNvGrpSpPr/>
              <p:nvPr/>
            </p:nvGrpSpPr>
            <p:grpSpPr>
              <a:xfrm>
                <a:off x="1120775" y="1838325"/>
                <a:ext cx="1085850" cy="1077920"/>
                <a:chOff x="3810000" y="1948650"/>
                <a:chExt cx="1085850" cy="1077920"/>
              </a:xfrm>
            </p:grpSpPr>
            <p:sp>
              <p:nvSpPr>
                <p:cNvPr id="20" name="Trapezoid 135"/>
                <p:cNvSpPr/>
                <p:nvPr/>
              </p:nvSpPr>
              <p:spPr>
                <a:xfrm rot="5400000" flipH="1">
                  <a:off x="3665141" y="2318934"/>
                  <a:ext cx="892968" cy="152400"/>
                </a:xfrm>
                <a:prstGeom prst="trapezoid">
                  <a:avLst>
                    <a:gd name="adj" fmla="val 62501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微软雅黑" charset="0"/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Parallelogram 136"/>
                <p:cNvSpPr/>
                <p:nvPr/>
              </p:nvSpPr>
              <p:spPr>
                <a:xfrm rot="16200000" flipV="1">
                  <a:off x="3508373" y="2343942"/>
                  <a:ext cx="984254" cy="381000"/>
                </a:xfrm>
                <a:prstGeom prst="parallelogram">
                  <a:avLst>
                    <a:gd name="adj" fmla="val 63243"/>
                  </a:avLst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微软雅黑" charset="0"/>
                    <a:cs typeface="+mn-ea"/>
                    <a:sym typeface="+mn-lt"/>
                  </a:endParaRPr>
                </a:p>
              </p:txBody>
            </p:sp>
            <p:sp>
              <p:nvSpPr>
                <p:cNvPr id="22" name="Freeform 137"/>
                <p:cNvSpPr/>
                <p:nvPr/>
              </p:nvSpPr>
              <p:spPr>
                <a:xfrm rot="10800000" flipH="1" flipV="1">
                  <a:off x="3810000" y="2286000"/>
                  <a:ext cx="1085850" cy="740570"/>
                </a:xfrm>
                <a:custGeom>
                  <a:avLst/>
                  <a:gdLst>
                    <a:gd name="connsiteX0" fmla="*/ 0 w 838200"/>
                    <a:gd name="connsiteY0" fmla="*/ 0 h 657225"/>
                    <a:gd name="connsiteX1" fmla="*/ 8382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-1" fmla="*/ 0 w 838200"/>
                    <a:gd name="connsiteY0-2" fmla="*/ 0 h 657225"/>
                    <a:gd name="connsiteX1-3" fmla="*/ 609600 w 838200"/>
                    <a:gd name="connsiteY1-4" fmla="*/ 0 h 657225"/>
                    <a:gd name="connsiteX2-5" fmla="*/ 838200 w 838200"/>
                    <a:gd name="connsiteY2-6" fmla="*/ 657225 h 657225"/>
                    <a:gd name="connsiteX3-7" fmla="*/ 0 w 838200"/>
                    <a:gd name="connsiteY3-8" fmla="*/ 657225 h 657225"/>
                    <a:gd name="connsiteX4-9" fmla="*/ 0 w 838200"/>
                    <a:gd name="connsiteY4-10" fmla="*/ 0 h 657225"/>
                    <a:gd name="connsiteX0-11" fmla="*/ 0 w 838200"/>
                    <a:gd name="connsiteY0-12" fmla="*/ 0 h 657225"/>
                    <a:gd name="connsiteX1-13" fmla="*/ 483079 w 838200"/>
                    <a:gd name="connsiteY1-14" fmla="*/ 0 h 657225"/>
                    <a:gd name="connsiteX2-15" fmla="*/ 838200 w 838200"/>
                    <a:gd name="connsiteY2-16" fmla="*/ 657225 h 657225"/>
                    <a:gd name="connsiteX3-17" fmla="*/ 0 w 838200"/>
                    <a:gd name="connsiteY3-18" fmla="*/ 657225 h 657225"/>
                    <a:gd name="connsiteX4-19" fmla="*/ 0 w 838200"/>
                    <a:gd name="connsiteY4-20" fmla="*/ 0 h 657225"/>
                    <a:gd name="connsiteX0-21" fmla="*/ 0 w 838200"/>
                    <a:gd name="connsiteY0-22" fmla="*/ 0 h 657225"/>
                    <a:gd name="connsiteX1-23" fmla="*/ 483079 w 838200"/>
                    <a:gd name="connsiteY1-24" fmla="*/ 0 h 657225"/>
                    <a:gd name="connsiteX2-25" fmla="*/ 602916 w 838200"/>
                    <a:gd name="connsiteY2-26" fmla="*/ 0 h 657225"/>
                    <a:gd name="connsiteX3-27" fmla="*/ 838200 w 838200"/>
                    <a:gd name="connsiteY3-28" fmla="*/ 657225 h 657225"/>
                    <a:gd name="connsiteX4-29" fmla="*/ 0 w 838200"/>
                    <a:gd name="connsiteY4-30" fmla="*/ 657225 h 657225"/>
                    <a:gd name="connsiteX5" fmla="*/ 0 w 838200"/>
                    <a:gd name="connsiteY5" fmla="*/ 0 h 65722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8200" h="657225">
                      <a:moveTo>
                        <a:pt x="0" y="0"/>
                      </a:moveTo>
                      <a:lnTo>
                        <a:pt x="483079" y="0"/>
                      </a:lnTo>
                      <a:lnTo>
                        <a:pt x="602916" y="0"/>
                      </a:lnTo>
                      <a:lnTo>
                        <a:pt x="838200" y="657225"/>
                      </a:lnTo>
                      <a:lnTo>
                        <a:pt x="0" y="65722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微软雅黑" charset="0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82" name="组合 81"/>
            <p:cNvGrpSpPr/>
            <p:nvPr/>
          </p:nvGrpSpPr>
          <p:grpSpPr>
            <a:xfrm>
              <a:off x="4099543" y="2406385"/>
              <a:ext cx="578592" cy="445729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83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84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102" name="矩形 101"/>
            <p:cNvSpPr/>
            <p:nvPr/>
          </p:nvSpPr>
          <p:spPr>
            <a:xfrm>
              <a:off x="3688911" y="3942096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03" name="矩形 102"/>
            <p:cNvSpPr/>
            <p:nvPr/>
          </p:nvSpPr>
          <p:spPr>
            <a:xfrm>
              <a:off x="3586319" y="4282316"/>
              <a:ext cx="2031325" cy="7310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更多模板：亮亮图文旗舰店</a:t>
              </a:r>
              <a:r>
                <a:rPr lang="en-US" altLang="zh-CN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https://liangliangtuwen.tmall.com</a:t>
              </a:r>
              <a:endPara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160898" y="1974263"/>
            <a:ext cx="2197131" cy="3280627"/>
            <a:chOff x="6160898" y="1974263"/>
            <a:chExt cx="2197131" cy="3280627"/>
          </a:xfrm>
        </p:grpSpPr>
        <p:grpSp>
          <p:nvGrpSpPr>
            <p:cNvPr id="26" name="Group 144"/>
            <p:cNvGrpSpPr/>
            <p:nvPr/>
          </p:nvGrpSpPr>
          <p:grpSpPr>
            <a:xfrm rot="5400000">
              <a:off x="6445237" y="1817174"/>
              <a:ext cx="1755703" cy="2069881"/>
              <a:chOff x="1120775" y="1730534"/>
              <a:chExt cx="1085850" cy="1280160"/>
            </a:xfrm>
          </p:grpSpPr>
          <p:cxnSp>
            <p:nvCxnSpPr>
              <p:cNvPr id="27" name="Straight Connector 145"/>
              <p:cNvCxnSpPr/>
              <p:nvPr/>
            </p:nvCxnSpPr>
            <p:spPr>
              <a:xfrm rot="5400000">
                <a:off x="701040" y="2369820"/>
                <a:ext cx="1280160" cy="1588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38100" dist="12700" sx="96000" sy="96000" algn="l" rotWithShape="0">
                  <a:prstClr val="black">
                    <a:alpha val="95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8" name="Group 11"/>
              <p:cNvGrpSpPr/>
              <p:nvPr/>
            </p:nvGrpSpPr>
            <p:grpSpPr>
              <a:xfrm>
                <a:off x="1120775" y="1838325"/>
                <a:ext cx="1085850" cy="1077920"/>
                <a:chOff x="3810000" y="1948650"/>
                <a:chExt cx="1085850" cy="1077920"/>
              </a:xfrm>
            </p:grpSpPr>
            <p:sp>
              <p:nvSpPr>
                <p:cNvPr id="29" name="Trapezoid 147"/>
                <p:cNvSpPr/>
                <p:nvPr/>
              </p:nvSpPr>
              <p:spPr>
                <a:xfrm rot="5400000" flipH="1">
                  <a:off x="3665141" y="2318934"/>
                  <a:ext cx="892968" cy="152400"/>
                </a:xfrm>
                <a:prstGeom prst="trapezoid">
                  <a:avLst>
                    <a:gd name="adj" fmla="val 62501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微软雅黑" charset="0"/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Parallelogram 148"/>
                <p:cNvSpPr/>
                <p:nvPr/>
              </p:nvSpPr>
              <p:spPr>
                <a:xfrm rot="16200000" flipV="1">
                  <a:off x="3508373" y="2343942"/>
                  <a:ext cx="984254" cy="381000"/>
                </a:xfrm>
                <a:prstGeom prst="parallelogram">
                  <a:avLst>
                    <a:gd name="adj" fmla="val 63243"/>
                  </a:avLst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微软雅黑" charset="0"/>
                    <a:cs typeface="+mn-ea"/>
                    <a:sym typeface="+mn-lt"/>
                  </a:endParaRPr>
                </a:p>
              </p:txBody>
            </p:sp>
            <p:sp>
              <p:nvSpPr>
                <p:cNvPr id="31" name="Freeform 149"/>
                <p:cNvSpPr/>
                <p:nvPr/>
              </p:nvSpPr>
              <p:spPr>
                <a:xfrm rot="10800000" flipH="1" flipV="1">
                  <a:off x="3810000" y="2286000"/>
                  <a:ext cx="1085850" cy="740570"/>
                </a:xfrm>
                <a:custGeom>
                  <a:avLst/>
                  <a:gdLst>
                    <a:gd name="connsiteX0" fmla="*/ 0 w 838200"/>
                    <a:gd name="connsiteY0" fmla="*/ 0 h 657225"/>
                    <a:gd name="connsiteX1" fmla="*/ 8382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-1" fmla="*/ 0 w 838200"/>
                    <a:gd name="connsiteY0-2" fmla="*/ 0 h 657225"/>
                    <a:gd name="connsiteX1-3" fmla="*/ 609600 w 838200"/>
                    <a:gd name="connsiteY1-4" fmla="*/ 0 h 657225"/>
                    <a:gd name="connsiteX2-5" fmla="*/ 838200 w 838200"/>
                    <a:gd name="connsiteY2-6" fmla="*/ 657225 h 657225"/>
                    <a:gd name="connsiteX3-7" fmla="*/ 0 w 838200"/>
                    <a:gd name="connsiteY3-8" fmla="*/ 657225 h 657225"/>
                    <a:gd name="connsiteX4-9" fmla="*/ 0 w 838200"/>
                    <a:gd name="connsiteY4-10" fmla="*/ 0 h 657225"/>
                    <a:gd name="connsiteX0-11" fmla="*/ 0 w 838200"/>
                    <a:gd name="connsiteY0-12" fmla="*/ 0 h 657225"/>
                    <a:gd name="connsiteX1-13" fmla="*/ 483079 w 838200"/>
                    <a:gd name="connsiteY1-14" fmla="*/ 0 h 657225"/>
                    <a:gd name="connsiteX2-15" fmla="*/ 838200 w 838200"/>
                    <a:gd name="connsiteY2-16" fmla="*/ 657225 h 657225"/>
                    <a:gd name="connsiteX3-17" fmla="*/ 0 w 838200"/>
                    <a:gd name="connsiteY3-18" fmla="*/ 657225 h 657225"/>
                    <a:gd name="connsiteX4-19" fmla="*/ 0 w 838200"/>
                    <a:gd name="connsiteY4-20" fmla="*/ 0 h 657225"/>
                    <a:gd name="connsiteX0-21" fmla="*/ 0 w 838200"/>
                    <a:gd name="connsiteY0-22" fmla="*/ 0 h 657225"/>
                    <a:gd name="connsiteX1-23" fmla="*/ 483079 w 838200"/>
                    <a:gd name="connsiteY1-24" fmla="*/ 0 h 657225"/>
                    <a:gd name="connsiteX2-25" fmla="*/ 602916 w 838200"/>
                    <a:gd name="connsiteY2-26" fmla="*/ 0 h 657225"/>
                    <a:gd name="connsiteX3-27" fmla="*/ 838200 w 838200"/>
                    <a:gd name="connsiteY3-28" fmla="*/ 657225 h 657225"/>
                    <a:gd name="connsiteX4-29" fmla="*/ 0 w 838200"/>
                    <a:gd name="connsiteY4-30" fmla="*/ 657225 h 657225"/>
                    <a:gd name="connsiteX5" fmla="*/ 0 w 838200"/>
                    <a:gd name="connsiteY5" fmla="*/ 0 h 65722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8200" h="657225">
                      <a:moveTo>
                        <a:pt x="0" y="0"/>
                      </a:moveTo>
                      <a:lnTo>
                        <a:pt x="483079" y="0"/>
                      </a:lnTo>
                      <a:lnTo>
                        <a:pt x="602916" y="0"/>
                      </a:lnTo>
                      <a:lnTo>
                        <a:pt x="838200" y="657225"/>
                      </a:lnTo>
                      <a:lnTo>
                        <a:pt x="0" y="65722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微软雅黑" charset="0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85" name="组合 84"/>
            <p:cNvGrpSpPr/>
            <p:nvPr/>
          </p:nvGrpSpPr>
          <p:grpSpPr>
            <a:xfrm>
              <a:off x="6750277" y="2406385"/>
              <a:ext cx="578592" cy="445729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86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87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104" name="矩形 103"/>
            <p:cNvSpPr/>
            <p:nvPr/>
          </p:nvSpPr>
          <p:spPr>
            <a:xfrm>
              <a:off x="6263490" y="3942096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05" name="矩形 104"/>
            <p:cNvSpPr/>
            <p:nvPr/>
          </p:nvSpPr>
          <p:spPr>
            <a:xfrm>
              <a:off x="6160898" y="4282316"/>
              <a:ext cx="2031325" cy="9725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836288" y="1974263"/>
            <a:ext cx="2172473" cy="3280627"/>
            <a:chOff x="8836288" y="1974263"/>
            <a:chExt cx="2172473" cy="3280627"/>
          </a:xfrm>
        </p:grpSpPr>
        <p:grpSp>
          <p:nvGrpSpPr>
            <p:cNvPr id="35" name="Group 153"/>
            <p:cNvGrpSpPr/>
            <p:nvPr/>
          </p:nvGrpSpPr>
          <p:grpSpPr>
            <a:xfrm rot="5400000">
              <a:off x="9095969" y="1817174"/>
              <a:ext cx="1755703" cy="2069881"/>
              <a:chOff x="1120775" y="1730534"/>
              <a:chExt cx="1085850" cy="1280160"/>
            </a:xfrm>
          </p:grpSpPr>
          <p:cxnSp>
            <p:nvCxnSpPr>
              <p:cNvPr id="36" name="Straight Connector 154"/>
              <p:cNvCxnSpPr/>
              <p:nvPr/>
            </p:nvCxnSpPr>
            <p:spPr>
              <a:xfrm rot="5400000">
                <a:off x="701040" y="2369820"/>
                <a:ext cx="1280160" cy="1588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  <a:effectLst>
                <a:outerShdw blurRad="38100" dist="12700" sx="96000" sy="96000" algn="l" rotWithShape="0">
                  <a:prstClr val="black">
                    <a:alpha val="95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7" name="Group 11"/>
              <p:cNvGrpSpPr/>
              <p:nvPr/>
            </p:nvGrpSpPr>
            <p:grpSpPr>
              <a:xfrm>
                <a:off x="1120775" y="1838325"/>
                <a:ext cx="1085850" cy="1077920"/>
                <a:chOff x="3810000" y="1948650"/>
                <a:chExt cx="1085850" cy="1077920"/>
              </a:xfrm>
            </p:grpSpPr>
            <p:sp>
              <p:nvSpPr>
                <p:cNvPr id="38" name="Trapezoid 156"/>
                <p:cNvSpPr/>
                <p:nvPr/>
              </p:nvSpPr>
              <p:spPr>
                <a:xfrm rot="5400000" flipH="1">
                  <a:off x="3665141" y="2318934"/>
                  <a:ext cx="892968" cy="152400"/>
                </a:xfrm>
                <a:prstGeom prst="trapezoid">
                  <a:avLst>
                    <a:gd name="adj" fmla="val 62501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微软雅黑" charset="0"/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Parallelogram 157"/>
                <p:cNvSpPr/>
                <p:nvPr/>
              </p:nvSpPr>
              <p:spPr>
                <a:xfrm rot="16200000" flipV="1">
                  <a:off x="3508373" y="2343942"/>
                  <a:ext cx="984254" cy="381000"/>
                </a:xfrm>
                <a:prstGeom prst="parallelogram">
                  <a:avLst>
                    <a:gd name="adj" fmla="val 63243"/>
                  </a:avLst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微软雅黑" charset="0"/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158"/>
                <p:cNvSpPr/>
                <p:nvPr/>
              </p:nvSpPr>
              <p:spPr>
                <a:xfrm rot="10800000" flipH="1" flipV="1">
                  <a:off x="3810000" y="2286000"/>
                  <a:ext cx="1085850" cy="740570"/>
                </a:xfrm>
                <a:custGeom>
                  <a:avLst/>
                  <a:gdLst>
                    <a:gd name="connsiteX0" fmla="*/ 0 w 838200"/>
                    <a:gd name="connsiteY0" fmla="*/ 0 h 657225"/>
                    <a:gd name="connsiteX1" fmla="*/ 838200 w 838200"/>
                    <a:gd name="connsiteY1" fmla="*/ 0 h 657225"/>
                    <a:gd name="connsiteX2" fmla="*/ 838200 w 838200"/>
                    <a:gd name="connsiteY2" fmla="*/ 657225 h 657225"/>
                    <a:gd name="connsiteX3" fmla="*/ 0 w 838200"/>
                    <a:gd name="connsiteY3" fmla="*/ 657225 h 657225"/>
                    <a:gd name="connsiteX4" fmla="*/ 0 w 838200"/>
                    <a:gd name="connsiteY4" fmla="*/ 0 h 657225"/>
                    <a:gd name="connsiteX0-1" fmla="*/ 0 w 838200"/>
                    <a:gd name="connsiteY0-2" fmla="*/ 0 h 657225"/>
                    <a:gd name="connsiteX1-3" fmla="*/ 609600 w 838200"/>
                    <a:gd name="connsiteY1-4" fmla="*/ 0 h 657225"/>
                    <a:gd name="connsiteX2-5" fmla="*/ 838200 w 838200"/>
                    <a:gd name="connsiteY2-6" fmla="*/ 657225 h 657225"/>
                    <a:gd name="connsiteX3-7" fmla="*/ 0 w 838200"/>
                    <a:gd name="connsiteY3-8" fmla="*/ 657225 h 657225"/>
                    <a:gd name="connsiteX4-9" fmla="*/ 0 w 838200"/>
                    <a:gd name="connsiteY4-10" fmla="*/ 0 h 657225"/>
                    <a:gd name="connsiteX0-11" fmla="*/ 0 w 838200"/>
                    <a:gd name="connsiteY0-12" fmla="*/ 0 h 657225"/>
                    <a:gd name="connsiteX1-13" fmla="*/ 483079 w 838200"/>
                    <a:gd name="connsiteY1-14" fmla="*/ 0 h 657225"/>
                    <a:gd name="connsiteX2-15" fmla="*/ 838200 w 838200"/>
                    <a:gd name="connsiteY2-16" fmla="*/ 657225 h 657225"/>
                    <a:gd name="connsiteX3-17" fmla="*/ 0 w 838200"/>
                    <a:gd name="connsiteY3-18" fmla="*/ 657225 h 657225"/>
                    <a:gd name="connsiteX4-19" fmla="*/ 0 w 838200"/>
                    <a:gd name="connsiteY4-20" fmla="*/ 0 h 657225"/>
                    <a:gd name="connsiteX0-21" fmla="*/ 0 w 838200"/>
                    <a:gd name="connsiteY0-22" fmla="*/ 0 h 657225"/>
                    <a:gd name="connsiteX1-23" fmla="*/ 483079 w 838200"/>
                    <a:gd name="connsiteY1-24" fmla="*/ 0 h 657225"/>
                    <a:gd name="connsiteX2-25" fmla="*/ 602916 w 838200"/>
                    <a:gd name="connsiteY2-26" fmla="*/ 0 h 657225"/>
                    <a:gd name="connsiteX3-27" fmla="*/ 838200 w 838200"/>
                    <a:gd name="connsiteY3-28" fmla="*/ 657225 h 657225"/>
                    <a:gd name="connsiteX4-29" fmla="*/ 0 w 838200"/>
                    <a:gd name="connsiteY4-30" fmla="*/ 657225 h 657225"/>
                    <a:gd name="connsiteX5" fmla="*/ 0 w 838200"/>
                    <a:gd name="connsiteY5" fmla="*/ 0 h 65722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38200" h="657225">
                      <a:moveTo>
                        <a:pt x="0" y="0"/>
                      </a:moveTo>
                      <a:lnTo>
                        <a:pt x="483079" y="0"/>
                      </a:lnTo>
                      <a:lnTo>
                        <a:pt x="602916" y="0"/>
                      </a:lnTo>
                      <a:lnTo>
                        <a:pt x="838200" y="657225"/>
                      </a:lnTo>
                      <a:lnTo>
                        <a:pt x="0" y="65722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微软雅黑" charset="0"/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97" name="组合 96"/>
            <p:cNvGrpSpPr/>
            <p:nvPr/>
          </p:nvGrpSpPr>
          <p:grpSpPr>
            <a:xfrm>
              <a:off x="9405152" y="2406385"/>
              <a:ext cx="578592" cy="445729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9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99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106" name="矩形 105"/>
            <p:cNvSpPr/>
            <p:nvPr/>
          </p:nvSpPr>
          <p:spPr>
            <a:xfrm>
              <a:off x="8938880" y="3942096"/>
              <a:ext cx="182614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107" name="矩形 106"/>
            <p:cNvSpPr/>
            <p:nvPr/>
          </p:nvSpPr>
          <p:spPr>
            <a:xfrm>
              <a:off x="8836288" y="4282316"/>
              <a:ext cx="2031325" cy="9725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6</a:t>
            </a:r>
            <a:endParaRPr lang="zh-CN" altLang="en-US" sz="28700" dirty="0">
              <a:solidFill>
                <a:schemeClr val="bg1"/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参考文献</a:t>
            </a:r>
            <a:endParaRPr kumimoji="1"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Six </a:t>
            </a:r>
            <a:r>
              <a:rPr lang="zh-CN" altLang="en-US" b="1" dirty="0">
                <a:cs typeface="+mn-ea"/>
                <a:sym typeface="+mn-lt"/>
              </a:rPr>
              <a:t>参考文献</a:t>
            </a:r>
          </a:p>
        </p:txBody>
      </p:sp>
      <p:sp>
        <p:nvSpPr>
          <p:cNvPr id="4" name="矩形 3"/>
          <p:cNvSpPr/>
          <p:nvPr/>
        </p:nvSpPr>
        <p:spPr>
          <a:xfrm>
            <a:off x="671514" y="886872"/>
            <a:ext cx="10563754" cy="3168661"/>
          </a:xfrm>
          <a:prstGeom prst="rect">
            <a:avLst/>
          </a:prstGeom>
        </p:spPr>
        <p:txBody>
          <a:bodyPr wrap="square" numCol="2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1.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期刊类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篇名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[J].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刊名，出版年份，卷号（期号）：起止页码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2.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专著类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书名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[M].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出版地：出版社，出版年份：起止页码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3.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报纸类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篇名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[N].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报纸名，出版日期（版次）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4.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论文集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篇名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[C].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出版地：出版者，出版年份：起始页码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5.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学位论文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篇名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[D].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出版地：保存者，出版年份：起始页码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6.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研究报告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篇名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[R].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出版地：出版者，出版年份：起始页码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7.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条例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颁布单位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条例名称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发布日期</a:t>
            </a:r>
          </a:p>
          <a:p>
            <a:pPr>
              <a:lnSpc>
                <a:spcPct val="12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charset="0"/>
              <a:cs typeface="+mn-ea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8.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译著</a:t>
            </a:r>
          </a:p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序号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]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原著作者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 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书名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[M].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译者，译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出版地：出版社，出版年份：起止页码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rPr>
              <a:t>.</a:t>
            </a:r>
          </a:p>
        </p:txBody>
      </p:sp>
    </p:spTree>
  </p:cSld>
  <p:clrMapOvr>
    <a:masterClrMapping/>
  </p:clrMapOvr>
  <p:transition spd="slow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THANK YOU FOR WATCHING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latin typeface="微软雅黑" charset="0"/>
                <a:cs typeface="+mn-ea"/>
                <a:sym typeface="+mn-lt"/>
              </a:rPr>
              <a:t>指导老师：亮亮图文 </a:t>
            </a:r>
            <a:r>
              <a:rPr lang="en-US" altLang="zh-CN" dirty="0">
                <a:latin typeface="微软雅黑" charset="0"/>
                <a:cs typeface="+mn-ea"/>
                <a:sym typeface="+mn-lt"/>
              </a:rPr>
              <a:t>  </a:t>
            </a:r>
            <a:r>
              <a:rPr lang="zh-CN" altLang="en-US" dirty="0">
                <a:latin typeface="微软雅黑" charset="0"/>
                <a:cs typeface="+mn-ea"/>
                <a:sym typeface="+mn-lt"/>
              </a:rPr>
              <a:t>报告人：旗舰店</a:t>
            </a:r>
            <a:endParaRPr lang="en-US" altLang="zh-CN" dirty="0">
              <a:latin typeface="微软雅黑" charset="0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>
                <a:latin typeface="微软雅黑" charset="0"/>
                <a:cs typeface="+mn-ea"/>
                <a:sym typeface="+mn-lt"/>
              </a:rPr>
              <a:t>PRESENTED BY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http://dc.office.msn.com.cn/t/22/C815E52C30F35F2CDC85619412EDF15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" r="114" b="118"/>
          <a:stretch>
            <a:fillRect/>
          </a:stretch>
        </p:blipFill>
        <p:spPr bwMode="auto">
          <a:xfrm>
            <a:off x="-1" y="0"/>
            <a:ext cx="12194258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背景图片素材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1</a:t>
            </a:r>
            <a:endParaRPr lang="zh-CN" altLang="en-US" sz="28700" dirty="0">
              <a:solidFill>
                <a:schemeClr val="bg1"/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选题背景</a:t>
            </a:r>
          </a:p>
          <a:p>
            <a:endParaRPr lang="zh-CN" altLang="en-US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accent1"/>
                </a:solidFill>
                <a:cs typeface="+mn-ea"/>
                <a:sym typeface="+mn-lt"/>
              </a:rPr>
              <a:t>Part One </a:t>
            </a:r>
            <a:r>
              <a:rPr lang="zh-CN" altLang="en-US" b="1" dirty="0">
                <a:solidFill>
                  <a:schemeClr val="accent1"/>
                </a:solidFill>
                <a:cs typeface="+mn-ea"/>
                <a:sym typeface="+mn-lt"/>
              </a:rPr>
              <a:t>选题背景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11714" y="258014"/>
            <a:ext cx="5252710" cy="3170986"/>
            <a:chOff x="611714" y="258014"/>
            <a:chExt cx="5252710" cy="3170986"/>
          </a:xfrm>
        </p:grpSpPr>
        <p:grpSp>
          <p:nvGrpSpPr>
            <p:cNvPr id="15" name="组合 14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7" name="等腰三角形 6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" name="梯形 4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6" name="等腰三角形 5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1345448" y="1396834"/>
              <a:ext cx="3834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cs typeface="+mn-ea"/>
                  <a:sym typeface="+mn-lt"/>
                </a:rPr>
                <a:t>1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2231830" y="1478575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43" name="矩形 42"/>
            <p:cNvSpPr/>
            <p:nvPr/>
          </p:nvSpPr>
          <p:spPr>
            <a:xfrm>
              <a:off x="2231830" y="1818796"/>
              <a:ext cx="3429412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标题数字等都可以通过点击和重新输入进行更改，顶部“开始”面板中可以对字体、字号、颜色、行距等进行修改。更多模板：亮亮图文旗舰店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https://liangliangtuwen.tmall.com</a:t>
              </a:r>
              <a:endParaRPr lang="zh-CN" altLang="en-US" sz="12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225114" y="258014"/>
            <a:ext cx="5252710" cy="3170986"/>
            <a:chOff x="611714" y="258014"/>
            <a:chExt cx="5252710" cy="3170986"/>
          </a:xfrm>
        </p:grpSpPr>
        <p:grpSp>
          <p:nvGrpSpPr>
            <p:cNvPr id="48" name="组合 47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52" name="等腰三角形 51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4" name="梯形 53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5" name="等腰三角形 54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49" name="文本框 48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cs typeface="+mn-ea"/>
                  <a:sym typeface="+mn-lt"/>
                </a:rPr>
                <a:t>2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2231830" y="1478575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51" name="矩形 50"/>
            <p:cNvSpPr/>
            <p:nvPr/>
          </p:nvSpPr>
          <p:spPr>
            <a:xfrm>
              <a:off x="2231830" y="1818796"/>
              <a:ext cx="3429412" cy="1532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倍字间距。标题数字等都可以通过点击和重新输入进行更改，顶部“开始”面板中可以对字体、字号、颜色、行距等进行修改。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11714" y="2831881"/>
            <a:ext cx="5252710" cy="3170986"/>
            <a:chOff x="611714" y="258014"/>
            <a:chExt cx="5252710" cy="3170986"/>
          </a:xfrm>
        </p:grpSpPr>
        <p:grpSp>
          <p:nvGrpSpPr>
            <p:cNvPr id="57" name="组合 56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61" name="等腰三角形 60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63" name="梯形 62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64" name="等腰三角形 63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58" name="文本框 57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cs typeface="+mn-ea"/>
                  <a:sym typeface="+mn-lt"/>
                </a:rPr>
                <a:t>3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2231830" y="1478575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60" name="矩形 59"/>
            <p:cNvSpPr/>
            <p:nvPr/>
          </p:nvSpPr>
          <p:spPr>
            <a:xfrm>
              <a:off x="2231830" y="1818796"/>
              <a:ext cx="3429412" cy="1532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倍字间距。标题数字等都可以通过点击和重新输入进行更改，顶部“开始”面板中可以对字体、字号、颜色、行距等进行修改。</a:t>
              </a: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6225114" y="2831881"/>
            <a:ext cx="5252710" cy="3170986"/>
            <a:chOff x="611714" y="258014"/>
            <a:chExt cx="5252710" cy="3170986"/>
          </a:xfrm>
        </p:grpSpPr>
        <p:grpSp>
          <p:nvGrpSpPr>
            <p:cNvPr id="66" name="组合 65"/>
            <p:cNvGrpSpPr/>
            <p:nvPr/>
          </p:nvGrpSpPr>
          <p:grpSpPr>
            <a:xfrm>
              <a:off x="611714" y="258014"/>
              <a:ext cx="5252710" cy="3170986"/>
              <a:chOff x="1291167" y="1160058"/>
              <a:chExt cx="5252710" cy="3170986"/>
            </a:xfrm>
          </p:grpSpPr>
          <p:sp>
            <p:nvSpPr>
              <p:cNvPr id="70" name="等腰三角形 69"/>
              <p:cNvSpPr/>
              <p:nvPr/>
            </p:nvSpPr>
            <p:spPr>
              <a:xfrm>
                <a:off x="1291167" y="3811036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>
              <a:xfrm>
                <a:off x="1443567" y="2045044"/>
                <a:ext cx="5100310" cy="2286000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72" name="梯形 71"/>
              <p:cNvSpPr/>
              <p:nvPr/>
            </p:nvSpPr>
            <p:spPr>
              <a:xfrm rot="18877615">
                <a:off x="569134" y="2256802"/>
                <a:ext cx="2990172" cy="796684"/>
              </a:xfrm>
              <a:prstGeom prst="trapezoid">
                <a:avLst>
                  <a:gd name="adj" fmla="val 10019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73" name="等腰三角形 72"/>
              <p:cNvSpPr/>
              <p:nvPr/>
            </p:nvSpPr>
            <p:spPr>
              <a:xfrm>
                <a:off x="3222023" y="1862138"/>
                <a:ext cx="181055" cy="182906"/>
              </a:xfrm>
              <a:prstGeom prst="triangle">
                <a:avLst>
                  <a:gd name="adj" fmla="val 100000"/>
                </a:avLst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67" name="文本框 66"/>
            <p:cNvSpPr txBox="1"/>
            <p:nvPr/>
          </p:nvSpPr>
          <p:spPr>
            <a:xfrm>
              <a:off x="1345448" y="1396834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charset="0"/>
                  <a:cs typeface="+mn-ea"/>
                  <a:sym typeface="+mn-lt"/>
                </a:rPr>
                <a:t>4</a:t>
              </a:r>
              <a:endPara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2231830" y="1478575"/>
              <a:ext cx="203132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69" name="矩形 68"/>
            <p:cNvSpPr/>
            <p:nvPr/>
          </p:nvSpPr>
          <p:spPr>
            <a:xfrm>
              <a:off x="2231830" y="1818796"/>
              <a:ext cx="3429412" cy="15327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倍字间距。标题数字等都可以通过点击和重新输入进行更改，顶部“开始”面板中可以对字体、字号、颜色、行距等进行修改。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One </a:t>
            </a:r>
            <a:r>
              <a:rPr lang="zh-CN" altLang="en-US" b="1" dirty="0">
                <a:cs typeface="+mn-ea"/>
                <a:sym typeface="+mn-lt"/>
              </a:rPr>
              <a:t>选题背景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664390" y="1183348"/>
            <a:ext cx="3471566" cy="4819519"/>
            <a:chOff x="664390" y="1183348"/>
            <a:chExt cx="3471566" cy="4819519"/>
          </a:xfrm>
        </p:grpSpPr>
        <p:sp>
          <p:nvSpPr>
            <p:cNvPr id="6" name="矩形 5"/>
            <p:cNvSpPr/>
            <p:nvPr/>
          </p:nvSpPr>
          <p:spPr>
            <a:xfrm>
              <a:off x="869420" y="1366253"/>
              <a:ext cx="3266536" cy="46366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8" name="等腰三角形 7"/>
            <p:cNvSpPr/>
            <p:nvPr/>
          </p:nvSpPr>
          <p:spPr>
            <a:xfrm>
              <a:off x="2209800" y="1183348"/>
              <a:ext cx="184076" cy="185958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5" name="等腰三角形 4"/>
            <p:cNvSpPr/>
            <p:nvPr/>
          </p:nvSpPr>
          <p:spPr>
            <a:xfrm>
              <a:off x="667561" y="2703934"/>
              <a:ext cx="201859" cy="203923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pic>
          <p:nvPicPr>
            <p:cNvPr id="1030" name="Picture 6" descr="http://dc.office.msn.com.cn/t/22/C815E52C30F35F2CDC85619412EDF15E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3766"/>
            <a:stretch>
              <a:fillRect/>
            </a:stretch>
          </p:blipFill>
          <p:spPr bwMode="auto">
            <a:xfrm>
              <a:off x="986657" y="1494046"/>
              <a:ext cx="3026544" cy="3026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直角三角形 6"/>
            <p:cNvSpPr/>
            <p:nvPr/>
          </p:nvSpPr>
          <p:spPr>
            <a:xfrm rot="5400000">
              <a:off x="666878" y="1180860"/>
              <a:ext cx="1724510" cy="172948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986657" y="4722548"/>
              <a:ext cx="3026544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倍字间距。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508257" y="1183348"/>
            <a:ext cx="3471566" cy="4819519"/>
            <a:chOff x="4508257" y="1183348"/>
            <a:chExt cx="3471566" cy="4819519"/>
          </a:xfrm>
        </p:grpSpPr>
        <p:sp>
          <p:nvSpPr>
            <p:cNvPr id="22" name="矩形 21"/>
            <p:cNvSpPr/>
            <p:nvPr/>
          </p:nvSpPr>
          <p:spPr>
            <a:xfrm>
              <a:off x="4713287" y="1366253"/>
              <a:ext cx="3266536" cy="46366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23" name="等腰三角形 22"/>
            <p:cNvSpPr/>
            <p:nvPr/>
          </p:nvSpPr>
          <p:spPr>
            <a:xfrm>
              <a:off x="6053667" y="1183348"/>
              <a:ext cx="184076" cy="185958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>
              <a:off x="4511428" y="2703934"/>
              <a:ext cx="201859" cy="203923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pic>
          <p:nvPicPr>
            <p:cNvPr id="25" name="Picture 6" descr="http://dc.office.msn.com.cn/t/22/C815E52C30F35F2CDC85619412EDF15E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3766"/>
            <a:stretch>
              <a:fillRect/>
            </a:stretch>
          </p:blipFill>
          <p:spPr bwMode="auto">
            <a:xfrm>
              <a:off x="4830524" y="1494046"/>
              <a:ext cx="3026544" cy="3026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直角三角形 25"/>
            <p:cNvSpPr/>
            <p:nvPr/>
          </p:nvSpPr>
          <p:spPr>
            <a:xfrm rot="5400000">
              <a:off x="4510745" y="1180860"/>
              <a:ext cx="1724510" cy="172948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4830524" y="4722548"/>
              <a:ext cx="3026544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倍字间距。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352124" y="1183348"/>
            <a:ext cx="3471566" cy="4819519"/>
            <a:chOff x="8352124" y="1183348"/>
            <a:chExt cx="3471566" cy="4819519"/>
          </a:xfrm>
        </p:grpSpPr>
        <p:sp>
          <p:nvSpPr>
            <p:cNvPr id="27" name="矩形 26"/>
            <p:cNvSpPr/>
            <p:nvPr/>
          </p:nvSpPr>
          <p:spPr>
            <a:xfrm>
              <a:off x="8557154" y="1366253"/>
              <a:ext cx="3266536" cy="4636614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>
              <a:off x="9897534" y="1183348"/>
              <a:ext cx="184076" cy="185958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>
              <a:off x="8355295" y="2703934"/>
              <a:ext cx="201859" cy="203923"/>
            </a:xfrm>
            <a:prstGeom prst="triangle">
              <a:avLst>
                <a:gd name="adj" fmla="val 100000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pic>
          <p:nvPicPr>
            <p:cNvPr id="30" name="Picture 6" descr="http://dc.office.msn.com.cn/t/22/C815E52C30F35F2CDC85619412EDF15E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11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3766"/>
            <a:stretch>
              <a:fillRect/>
            </a:stretch>
          </p:blipFill>
          <p:spPr bwMode="auto">
            <a:xfrm>
              <a:off x="8674391" y="1494046"/>
              <a:ext cx="3026544" cy="3026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直角三角形 30"/>
            <p:cNvSpPr/>
            <p:nvPr/>
          </p:nvSpPr>
          <p:spPr>
            <a:xfrm rot="5400000">
              <a:off x="8354612" y="1180860"/>
              <a:ext cx="1724510" cy="1729486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674391" y="4722548"/>
              <a:ext cx="3026544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倍字间距。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One </a:t>
            </a:r>
            <a:r>
              <a:rPr lang="zh-CN" altLang="en-US" b="1" dirty="0">
                <a:cs typeface="+mn-ea"/>
                <a:sym typeface="+mn-lt"/>
              </a:rPr>
              <a:t>选题背景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0" y="3530600"/>
            <a:ext cx="12192000" cy="2505873"/>
            <a:chOff x="0" y="3530600"/>
            <a:chExt cx="12192000" cy="2505873"/>
          </a:xfrm>
        </p:grpSpPr>
        <p:pic>
          <p:nvPicPr>
            <p:cNvPr id="2050" name="Picture 2" descr="http://dc.office.msn.com.cn/t/22/C815E52C30F35F2CDC85619412EDF15E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617" b="31834"/>
            <a:stretch>
              <a:fillRect/>
            </a:stretch>
          </p:blipFill>
          <p:spPr bwMode="auto">
            <a:xfrm>
              <a:off x="0" y="3530600"/>
              <a:ext cx="12192000" cy="2505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矩形 6"/>
            <p:cNvSpPr/>
            <p:nvPr/>
          </p:nvSpPr>
          <p:spPr>
            <a:xfrm>
              <a:off x="0" y="3530600"/>
              <a:ext cx="12192000" cy="2505873"/>
            </a:xfrm>
            <a:prstGeom prst="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78243" y="4043822"/>
              <a:ext cx="2310248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8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73%</a:t>
              </a:r>
              <a:endParaRPr lang="zh-CN" altLang="en-US" sz="88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3793067" y="4372533"/>
              <a:ext cx="0" cy="85140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983855" y="4372533"/>
              <a:ext cx="7640877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608965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倍字间距。标题数字等都可以通过点击和重新输入进行更改，顶部“开始”面板中可以对字体、字号、颜色、行距等进行修改。建议正文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倍字间距。</a:t>
              </a:r>
            </a:p>
          </p:txBody>
        </p:sp>
      </p:grpSp>
      <p:cxnSp>
        <p:nvCxnSpPr>
          <p:cNvPr id="22" name="直接连接符 21"/>
          <p:cNvCxnSpPr/>
          <p:nvPr/>
        </p:nvCxnSpPr>
        <p:spPr>
          <a:xfrm>
            <a:off x="6096000" y="1410288"/>
            <a:ext cx="0" cy="1527645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1038089" y="1210233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26" name="矩形 25"/>
          <p:cNvSpPr/>
          <p:nvPr/>
        </p:nvSpPr>
        <p:spPr>
          <a:xfrm>
            <a:off x="1040019" y="1550454"/>
            <a:ext cx="4589925" cy="1212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8-14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号字，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1.3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倍字间距。更多模板：亮亮图文旗舰店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https://liangliangtuwen.tmall.com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26335" y="130441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773811" y="1210233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31" name="矩形 30"/>
          <p:cNvSpPr/>
          <p:nvPr/>
        </p:nvSpPr>
        <p:spPr>
          <a:xfrm>
            <a:off x="6775741" y="1550454"/>
            <a:ext cx="4589925" cy="149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8-14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号字，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1.3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倍字间距。标题数字等都可以通过点击和重新输入进行更改，顶部“开始”面板中可以对字体、字号、颜色、行距等进行修改。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2" name="椭圆 31"/>
          <p:cNvSpPr/>
          <p:nvPr/>
        </p:nvSpPr>
        <p:spPr>
          <a:xfrm>
            <a:off x="6562057" y="1304411"/>
            <a:ext cx="211754" cy="21175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72936" y="1174536"/>
            <a:ext cx="2246128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7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2</a:t>
            </a:r>
            <a:endParaRPr lang="zh-CN" altLang="en-US" sz="28700" dirty="0">
              <a:solidFill>
                <a:schemeClr val="bg1"/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>
                <a:cs typeface="+mn-ea"/>
                <a:sym typeface="+mn-lt"/>
              </a:rPr>
              <a:t>论文结构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Two </a:t>
            </a:r>
            <a:r>
              <a:rPr lang="zh-CN" altLang="en-US" b="1" dirty="0">
                <a:cs typeface="+mn-ea"/>
                <a:sym typeface="+mn-lt"/>
              </a:rPr>
              <a:t>论文结构</a:t>
            </a:r>
          </a:p>
        </p:txBody>
      </p:sp>
      <p:sp>
        <p:nvSpPr>
          <p:cNvPr id="38" name="右箭头 37"/>
          <p:cNvSpPr/>
          <p:nvPr/>
        </p:nvSpPr>
        <p:spPr>
          <a:xfrm rot="5400000" flipV="1">
            <a:off x="9524211" y="2598651"/>
            <a:ext cx="333871" cy="584466"/>
          </a:xfrm>
          <a:prstGeom prst="rightArrow">
            <a:avLst>
              <a:gd name="adj1" fmla="val 74152"/>
              <a:gd name="adj2" fmla="val 74888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833967" y="4588933"/>
            <a:ext cx="10341186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833966" y="1472665"/>
            <a:ext cx="3686587" cy="1251284"/>
            <a:chOff x="833966" y="1472665"/>
            <a:chExt cx="3686587" cy="1251284"/>
          </a:xfrm>
        </p:grpSpPr>
        <p:sp>
          <p:nvSpPr>
            <p:cNvPr id="26" name="右箭头标注 25"/>
            <p:cNvSpPr/>
            <p:nvPr/>
          </p:nvSpPr>
          <p:spPr>
            <a:xfrm>
              <a:off x="833966" y="1472665"/>
              <a:ext cx="3686587" cy="1251284"/>
            </a:xfrm>
            <a:prstGeom prst="rightArrowCallout">
              <a:avLst>
                <a:gd name="adj1" fmla="val 34231"/>
                <a:gd name="adj2" fmla="val 25000"/>
                <a:gd name="adj3" fmla="val 36538"/>
                <a:gd name="adj4" fmla="val 80862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grpSp>
          <p:nvGrpSpPr>
            <p:cNvPr id="41" name="组合 46"/>
            <p:cNvGrpSpPr/>
            <p:nvPr/>
          </p:nvGrpSpPr>
          <p:grpSpPr>
            <a:xfrm>
              <a:off x="1153250" y="1892160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42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59" name="矩形 58"/>
            <p:cNvSpPr/>
            <p:nvPr/>
          </p:nvSpPr>
          <p:spPr>
            <a:xfrm>
              <a:off x="1811527" y="1744362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endParaRPr>
            </a:p>
            <a:p>
              <a:pPr algn="ctr" defTabSz="608965"/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520553" y="1472665"/>
            <a:ext cx="3686587" cy="1251284"/>
            <a:chOff x="4520553" y="1472665"/>
            <a:chExt cx="3686587" cy="1251284"/>
          </a:xfrm>
        </p:grpSpPr>
        <p:sp>
          <p:nvSpPr>
            <p:cNvPr id="33" name="右箭头标注 32"/>
            <p:cNvSpPr/>
            <p:nvPr/>
          </p:nvSpPr>
          <p:spPr>
            <a:xfrm>
              <a:off x="4520553" y="1472665"/>
              <a:ext cx="3686587" cy="1251284"/>
            </a:xfrm>
            <a:prstGeom prst="rightArrowCallout">
              <a:avLst>
                <a:gd name="adj1" fmla="val 34231"/>
                <a:gd name="adj2" fmla="val 25000"/>
                <a:gd name="adj3" fmla="val 36538"/>
                <a:gd name="adj4" fmla="val 80862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4914006" y="1892160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48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9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60" name="矩形 59"/>
            <p:cNvSpPr/>
            <p:nvPr/>
          </p:nvSpPr>
          <p:spPr>
            <a:xfrm>
              <a:off x="5610651" y="1744362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  <a:p>
              <a:pPr algn="ctr" defTabSz="608965"/>
              <a:r>
                <a:rPr lang="zh-CN" altLang="en-US" sz="20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207141" y="1472664"/>
            <a:ext cx="2968012" cy="1251285"/>
            <a:chOff x="8207141" y="1472664"/>
            <a:chExt cx="2968012" cy="1251285"/>
          </a:xfrm>
        </p:grpSpPr>
        <p:sp>
          <p:nvSpPr>
            <p:cNvPr id="28" name="矩形 27"/>
            <p:cNvSpPr/>
            <p:nvPr/>
          </p:nvSpPr>
          <p:spPr>
            <a:xfrm>
              <a:off x="8207141" y="1472664"/>
              <a:ext cx="2968012" cy="125128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charset="0"/>
                <a:cs typeface="+mn-ea"/>
                <a:sym typeface="+mn-lt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8536234" y="1892160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4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5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63" name="矩形 62"/>
            <p:cNvSpPr/>
            <p:nvPr/>
          </p:nvSpPr>
          <p:spPr>
            <a:xfrm>
              <a:off x="9239056" y="1744362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  <a:p>
              <a:pPr algn="ctr" defTabSz="608965"/>
              <a:r>
                <a:rPr lang="zh-CN" altLang="en-US" sz="20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33966" y="3057820"/>
            <a:ext cx="2968013" cy="1251284"/>
            <a:chOff x="833966" y="3057820"/>
            <a:chExt cx="2968013" cy="1251284"/>
          </a:xfrm>
        </p:grpSpPr>
        <p:sp>
          <p:nvSpPr>
            <p:cNvPr id="34" name="矩形 33"/>
            <p:cNvSpPr/>
            <p:nvPr/>
          </p:nvSpPr>
          <p:spPr>
            <a:xfrm>
              <a:off x="833966" y="3057820"/>
              <a:ext cx="2968013" cy="125128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grpSp>
          <p:nvGrpSpPr>
            <p:cNvPr id="44" name="组合 46"/>
            <p:cNvGrpSpPr/>
            <p:nvPr/>
          </p:nvGrpSpPr>
          <p:grpSpPr>
            <a:xfrm>
              <a:off x="1153251" y="3477316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45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64" name="矩形 63"/>
            <p:cNvSpPr/>
            <p:nvPr/>
          </p:nvSpPr>
          <p:spPr>
            <a:xfrm>
              <a:off x="1811527" y="3337649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  <a:p>
              <a:pPr algn="ctr" defTabSz="608965"/>
              <a:r>
                <a:rPr lang="zh-CN" altLang="en-US" sz="20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801979" y="3057820"/>
            <a:ext cx="3686587" cy="1251284"/>
            <a:chOff x="3801979" y="3057820"/>
            <a:chExt cx="3686587" cy="1251284"/>
          </a:xfrm>
        </p:grpSpPr>
        <p:sp>
          <p:nvSpPr>
            <p:cNvPr id="35" name="右箭头标注 34"/>
            <p:cNvSpPr/>
            <p:nvPr/>
          </p:nvSpPr>
          <p:spPr>
            <a:xfrm flipH="1">
              <a:off x="3801979" y="3057820"/>
              <a:ext cx="3686587" cy="1251284"/>
            </a:xfrm>
            <a:prstGeom prst="rightArrowCallout">
              <a:avLst>
                <a:gd name="adj1" fmla="val 34231"/>
                <a:gd name="adj2" fmla="val 25000"/>
                <a:gd name="adj3" fmla="val 36538"/>
                <a:gd name="adj4" fmla="val 8086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grpSp>
          <p:nvGrpSpPr>
            <p:cNvPr id="50" name="组合 46"/>
            <p:cNvGrpSpPr/>
            <p:nvPr/>
          </p:nvGrpSpPr>
          <p:grpSpPr>
            <a:xfrm>
              <a:off x="4914007" y="3477316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1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2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5610651" y="3337649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  <a:p>
              <a:pPr algn="ctr" defTabSz="608965"/>
              <a:r>
                <a:rPr lang="zh-CN" altLang="en-US" sz="20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添加标题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488566" y="3057820"/>
            <a:ext cx="3686587" cy="1251284"/>
            <a:chOff x="7488566" y="3057820"/>
            <a:chExt cx="3686587" cy="1251284"/>
          </a:xfrm>
        </p:grpSpPr>
        <p:sp>
          <p:nvSpPr>
            <p:cNvPr id="36" name="右箭头标注 35"/>
            <p:cNvSpPr/>
            <p:nvPr/>
          </p:nvSpPr>
          <p:spPr>
            <a:xfrm flipH="1">
              <a:off x="7488566" y="3057820"/>
              <a:ext cx="3686587" cy="1251284"/>
            </a:xfrm>
            <a:prstGeom prst="rightArrowCallout">
              <a:avLst>
                <a:gd name="adj1" fmla="val 34231"/>
                <a:gd name="adj2" fmla="val 25000"/>
                <a:gd name="adj3" fmla="val 36538"/>
                <a:gd name="adj4" fmla="val 80862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cs typeface="+mn-ea"/>
                <a:sym typeface="+mn-lt"/>
              </a:endParaRPr>
            </a:p>
          </p:txBody>
        </p:sp>
        <p:grpSp>
          <p:nvGrpSpPr>
            <p:cNvPr id="56" name="组合 46"/>
            <p:cNvGrpSpPr/>
            <p:nvPr/>
          </p:nvGrpSpPr>
          <p:grpSpPr>
            <a:xfrm>
              <a:off x="8536235" y="3477316"/>
              <a:ext cx="535187" cy="412291"/>
              <a:chOff x="2486025" y="3619500"/>
              <a:chExt cx="1500188" cy="1155700"/>
            </a:xfrm>
            <a:solidFill>
              <a:schemeClr val="bg1"/>
            </a:solidFill>
          </p:grpSpPr>
          <p:sp>
            <p:nvSpPr>
              <p:cNvPr id="57" name="Freeform 26"/>
              <p:cNvSpPr>
                <a:spLocks noEditPoints="1"/>
              </p:cNvSpPr>
              <p:nvPr/>
            </p:nvSpPr>
            <p:spPr bwMode="auto">
              <a:xfrm>
                <a:off x="2486025" y="3619500"/>
                <a:ext cx="1500188" cy="1155700"/>
              </a:xfrm>
              <a:custGeom>
                <a:avLst/>
                <a:gdLst>
                  <a:gd name="T0" fmla="*/ 408 w 815"/>
                  <a:gd name="T1" fmla="*/ 553 h 627"/>
                  <a:gd name="T2" fmla="*/ 408 w 815"/>
                  <a:gd name="T3" fmla="*/ 553 h 627"/>
                  <a:gd name="T4" fmla="*/ 207 w 815"/>
                  <a:gd name="T5" fmla="*/ 353 h 627"/>
                  <a:gd name="T6" fmla="*/ 408 w 815"/>
                  <a:gd name="T7" fmla="*/ 152 h 627"/>
                  <a:gd name="T8" fmla="*/ 608 w 815"/>
                  <a:gd name="T9" fmla="*/ 353 h 627"/>
                  <a:gd name="T10" fmla="*/ 408 w 815"/>
                  <a:gd name="T11" fmla="*/ 553 h 627"/>
                  <a:gd name="T12" fmla="*/ 156 w 815"/>
                  <a:gd name="T13" fmla="*/ 176 h 627"/>
                  <a:gd name="T14" fmla="*/ 156 w 815"/>
                  <a:gd name="T15" fmla="*/ 176 h 627"/>
                  <a:gd name="T16" fmla="*/ 54 w 815"/>
                  <a:gd name="T17" fmla="*/ 176 h 627"/>
                  <a:gd name="T18" fmla="*/ 54 w 815"/>
                  <a:gd name="T19" fmla="*/ 118 h 627"/>
                  <a:gd name="T20" fmla="*/ 156 w 815"/>
                  <a:gd name="T21" fmla="*/ 118 h 627"/>
                  <a:gd name="T22" fmla="*/ 156 w 815"/>
                  <a:gd name="T23" fmla="*/ 176 h 627"/>
                  <a:gd name="T24" fmla="*/ 601 w 815"/>
                  <a:gd name="T25" fmla="*/ 79 h 627"/>
                  <a:gd name="T26" fmla="*/ 601 w 815"/>
                  <a:gd name="T27" fmla="*/ 79 h 627"/>
                  <a:gd name="T28" fmla="*/ 530 w 815"/>
                  <a:gd name="T29" fmla="*/ 0 h 627"/>
                  <a:gd name="T30" fmla="*/ 285 w 815"/>
                  <a:gd name="T31" fmla="*/ 0 h 627"/>
                  <a:gd name="T32" fmla="*/ 214 w 815"/>
                  <a:gd name="T33" fmla="*/ 79 h 627"/>
                  <a:gd name="T34" fmla="*/ 0 w 815"/>
                  <a:gd name="T35" fmla="*/ 79 h 627"/>
                  <a:gd name="T36" fmla="*/ 0 w 815"/>
                  <a:gd name="T37" fmla="*/ 627 h 627"/>
                  <a:gd name="T38" fmla="*/ 815 w 815"/>
                  <a:gd name="T39" fmla="*/ 627 h 627"/>
                  <a:gd name="T40" fmla="*/ 815 w 815"/>
                  <a:gd name="T41" fmla="*/ 79 h 627"/>
                  <a:gd name="T42" fmla="*/ 601 w 815"/>
                  <a:gd name="T43" fmla="*/ 79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15" h="627">
                    <a:moveTo>
                      <a:pt x="408" y="553"/>
                    </a:moveTo>
                    <a:lnTo>
                      <a:pt x="408" y="553"/>
                    </a:lnTo>
                    <a:cubicBezTo>
                      <a:pt x="297" y="553"/>
                      <a:pt x="207" y="463"/>
                      <a:pt x="207" y="353"/>
                    </a:cubicBezTo>
                    <a:cubicBezTo>
                      <a:pt x="207" y="242"/>
                      <a:pt x="297" y="152"/>
                      <a:pt x="408" y="152"/>
                    </a:cubicBezTo>
                    <a:cubicBezTo>
                      <a:pt x="518" y="152"/>
                      <a:pt x="608" y="242"/>
                      <a:pt x="608" y="353"/>
                    </a:cubicBezTo>
                    <a:cubicBezTo>
                      <a:pt x="608" y="463"/>
                      <a:pt x="518" y="553"/>
                      <a:pt x="408" y="553"/>
                    </a:cubicBezTo>
                    <a:close/>
                    <a:moveTo>
                      <a:pt x="156" y="176"/>
                    </a:moveTo>
                    <a:lnTo>
                      <a:pt x="156" y="176"/>
                    </a:lnTo>
                    <a:lnTo>
                      <a:pt x="54" y="176"/>
                    </a:lnTo>
                    <a:lnTo>
                      <a:pt x="54" y="118"/>
                    </a:lnTo>
                    <a:lnTo>
                      <a:pt x="156" y="118"/>
                    </a:lnTo>
                    <a:lnTo>
                      <a:pt x="156" y="176"/>
                    </a:lnTo>
                    <a:close/>
                    <a:moveTo>
                      <a:pt x="601" y="79"/>
                    </a:moveTo>
                    <a:lnTo>
                      <a:pt x="601" y="79"/>
                    </a:lnTo>
                    <a:lnTo>
                      <a:pt x="530" y="0"/>
                    </a:lnTo>
                    <a:lnTo>
                      <a:pt x="285" y="0"/>
                    </a:lnTo>
                    <a:lnTo>
                      <a:pt x="214" y="79"/>
                    </a:lnTo>
                    <a:lnTo>
                      <a:pt x="0" y="79"/>
                    </a:lnTo>
                    <a:lnTo>
                      <a:pt x="0" y="627"/>
                    </a:lnTo>
                    <a:lnTo>
                      <a:pt x="815" y="627"/>
                    </a:lnTo>
                    <a:lnTo>
                      <a:pt x="815" y="79"/>
                    </a:lnTo>
                    <a:lnTo>
                      <a:pt x="601" y="79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58" name="Freeform 27"/>
              <p:cNvSpPr/>
              <p:nvPr/>
            </p:nvSpPr>
            <p:spPr bwMode="auto">
              <a:xfrm>
                <a:off x="2955925" y="3987800"/>
                <a:ext cx="560388" cy="565150"/>
              </a:xfrm>
              <a:custGeom>
                <a:avLst/>
                <a:gdLst>
                  <a:gd name="T0" fmla="*/ 153 w 305"/>
                  <a:gd name="T1" fmla="*/ 0 h 306"/>
                  <a:gd name="T2" fmla="*/ 153 w 305"/>
                  <a:gd name="T3" fmla="*/ 0 h 306"/>
                  <a:gd name="T4" fmla="*/ 0 w 305"/>
                  <a:gd name="T5" fmla="*/ 153 h 306"/>
                  <a:gd name="T6" fmla="*/ 153 w 305"/>
                  <a:gd name="T7" fmla="*/ 306 h 306"/>
                  <a:gd name="T8" fmla="*/ 305 w 305"/>
                  <a:gd name="T9" fmla="*/ 153 h 306"/>
                  <a:gd name="T10" fmla="*/ 153 w 305"/>
                  <a:gd name="T11" fmla="*/ 0 h 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5" h="306">
                    <a:moveTo>
                      <a:pt x="153" y="0"/>
                    </a:moveTo>
                    <a:lnTo>
                      <a:pt x="153" y="0"/>
                    </a:lnTo>
                    <a:cubicBezTo>
                      <a:pt x="68" y="0"/>
                      <a:pt x="0" y="68"/>
                      <a:pt x="0" y="153"/>
                    </a:cubicBezTo>
                    <a:cubicBezTo>
                      <a:pt x="0" y="237"/>
                      <a:pt x="68" y="306"/>
                      <a:pt x="153" y="306"/>
                    </a:cubicBezTo>
                    <a:cubicBezTo>
                      <a:pt x="237" y="306"/>
                      <a:pt x="305" y="237"/>
                      <a:pt x="305" y="153"/>
                    </a:cubicBezTo>
                    <a:cubicBezTo>
                      <a:pt x="305" y="68"/>
                      <a:pt x="237" y="0"/>
                      <a:pt x="153" y="0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9239056" y="3337649"/>
              <a:ext cx="1210588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20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点击此处</a:t>
              </a:r>
              <a:endParaRPr lang="en-US" altLang="zh-CN" sz="2000" b="1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endParaRPr>
            </a:p>
            <a:p>
              <a:pPr algn="ctr" defTabSz="608965"/>
              <a:r>
                <a:rPr lang="zh-CN" altLang="en-US" sz="2000" b="1" dirty="0">
                  <a:solidFill>
                    <a:schemeClr val="bg1"/>
                  </a:solidFill>
                  <a:latin typeface="微软雅黑" charset="0"/>
                  <a:cs typeface="+mn-ea"/>
                  <a:sym typeface="+mn-lt"/>
                </a:rPr>
                <a:t>添加标题</a:t>
              </a:r>
            </a:p>
          </p:txBody>
        </p:sp>
      </p:grpSp>
      <p:sp>
        <p:nvSpPr>
          <p:cNvPr id="67" name="矩形 66"/>
          <p:cNvSpPr/>
          <p:nvPr/>
        </p:nvSpPr>
        <p:spPr>
          <a:xfrm>
            <a:off x="1153251" y="4709282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68" name="矩形 67"/>
          <p:cNvSpPr/>
          <p:nvPr/>
        </p:nvSpPr>
        <p:spPr>
          <a:xfrm>
            <a:off x="1153251" y="5049503"/>
            <a:ext cx="10021902" cy="93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8-14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号字，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1.3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倍字间距。标题数字等都可以通过点击和重新输入进行更改，顶部“开始”面板中可以对字体、字号、颜色、行距等进行修改。更多模板：亮亮图文旗舰店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charset="0"/>
                <a:cs typeface="+mn-ea"/>
                <a:sym typeface="+mn-lt"/>
              </a:rPr>
              <a:t>https://liangliangtuwen.tmall.com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charset="0"/>
              <a:cs typeface="+mn-ea"/>
              <a:sym typeface="+mn-lt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826335" y="4803460"/>
            <a:ext cx="211754" cy="2117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>
                <a:cs typeface="+mn-ea"/>
                <a:sym typeface="+mn-lt"/>
              </a:rPr>
              <a:t>Part Two </a:t>
            </a:r>
            <a:r>
              <a:rPr lang="zh-CN" altLang="en-US" b="1" dirty="0">
                <a:cs typeface="+mn-ea"/>
                <a:sym typeface="+mn-lt"/>
              </a:rPr>
              <a:t>论文结构</a:t>
            </a:r>
          </a:p>
        </p:txBody>
      </p:sp>
      <p:sp>
        <p:nvSpPr>
          <p:cNvPr id="17" name="矩形 16"/>
          <p:cNvSpPr/>
          <p:nvPr/>
        </p:nvSpPr>
        <p:spPr>
          <a:xfrm rot="20846530">
            <a:off x="1412740" y="3480003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18" name="矩形 17"/>
          <p:cNvSpPr/>
          <p:nvPr/>
        </p:nvSpPr>
        <p:spPr>
          <a:xfrm rot="20846530">
            <a:off x="1292513" y="3830440"/>
            <a:ext cx="2580325" cy="149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8-14</a:t>
            </a:r>
            <a:r>
              <a:rPr lang="zh-CN" altLang="en-US" sz="14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倍字间距。</a:t>
            </a:r>
          </a:p>
        </p:txBody>
      </p:sp>
      <p:sp>
        <p:nvSpPr>
          <p:cNvPr id="19" name="椭圆 18"/>
          <p:cNvSpPr/>
          <p:nvPr/>
        </p:nvSpPr>
        <p:spPr>
          <a:xfrm rot="20846530">
            <a:off x="1230271" y="3840338"/>
            <a:ext cx="211754" cy="211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 rot="20846530">
            <a:off x="8526092" y="1599906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8965"/>
            <a:r>
              <a:rPr lang="zh-CN" altLang="en-US" sz="2000" b="1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点击此处添加标题</a:t>
            </a:r>
          </a:p>
        </p:txBody>
      </p:sp>
      <p:sp>
        <p:nvSpPr>
          <p:cNvPr id="21" name="矩形 20"/>
          <p:cNvSpPr/>
          <p:nvPr/>
        </p:nvSpPr>
        <p:spPr>
          <a:xfrm rot="20846530">
            <a:off x="8405865" y="1950343"/>
            <a:ext cx="2580325" cy="149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608965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4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8-14</a:t>
            </a:r>
            <a:r>
              <a:rPr lang="zh-CN" altLang="en-US" sz="14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" charset="0"/>
                <a:cs typeface="+mn-ea"/>
                <a:sym typeface="+mn-lt"/>
              </a:rPr>
              <a:t>倍字间距。</a:t>
            </a:r>
          </a:p>
        </p:txBody>
      </p:sp>
      <p:sp>
        <p:nvSpPr>
          <p:cNvPr id="22" name="椭圆 21"/>
          <p:cNvSpPr/>
          <p:nvPr/>
        </p:nvSpPr>
        <p:spPr>
          <a:xfrm rot="20846530">
            <a:off x="8343623" y="1960241"/>
            <a:ext cx="211754" cy="2117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charset="0"/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760678" y="1241659"/>
            <a:ext cx="6631701" cy="4265908"/>
            <a:chOff x="2760678" y="1241659"/>
            <a:chExt cx="6631701" cy="4265908"/>
          </a:xfrm>
        </p:grpSpPr>
        <p:grpSp>
          <p:nvGrpSpPr>
            <p:cNvPr id="16" name="组合 15"/>
            <p:cNvGrpSpPr/>
            <p:nvPr/>
          </p:nvGrpSpPr>
          <p:grpSpPr>
            <a:xfrm>
              <a:off x="2760678" y="1241659"/>
              <a:ext cx="6631701" cy="4265908"/>
              <a:chOff x="-454420" y="1050962"/>
              <a:chExt cx="7224609" cy="4647301"/>
            </a:xfrm>
          </p:grpSpPr>
          <p:sp>
            <p:nvSpPr>
              <p:cNvPr id="5" name="五边形 4"/>
              <p:cNvSpPr/>
              <p:nvPr/>
            </p:nvSpPr>
            <p:spPr>
              <a:xfrm rot="20902312" flipH="1" flipV="1">
                <a:off x="-454420" y="2095396"/>
                <a:ext cx="2502876" cy="90215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6" name="五边形 5"/>
              <p:cNvSpPr/>
              <p:nvPr/>
            </p:nvSpPr>
            <p:spPr>
              <a:xfrm rot="20902312">
                <a:off x="4310176" y="3913855"/>
                <a:ext cx="2460013" cy="902150"/>
              </a:xfrm>
              <a:prstGeom prst="homePlat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7" name="平行四边形 6"/>
              <p:cNvSpPr/>
              <p:nvPr/>
            </p:nvSpPr>
            <p:spPr>
              <a:xfrm>
                <a:off x="1295911" y="3374613"/>
                <a:ext cx="3953930" cy="1250073"/>
              </a:xfrm>
              <a:prstGeom prst="parallelogram">
                <a:avLst>
                  <a:gd name="adj" fmla="val 9415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8" name="平行四边形 7"/>
              <p:cNvSpPr/>
              <p:nvPr/>
            </p:nvSpPr>
            <p:spPr>
              <a:xfrm>
                <a:off x="1295912" y="2334662"/>
                <a:ext cx="3953930" cy="1250073"/>
              </a:xfrm>
              <a:prstGeom prst="parallelogram">
                <a:avLst>
                  <a:gd name="adj" fmla="val 94157"/>
                </a:avLst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2" name="等腰三角形 11"/>
              <p:cNvSpPr/>
              <p:nvPr/>
            </p:nvSpPr>
            <p:spPr>
              <a:xfrm rot="10129552">
                <a:off x="4380764" y="4617103"/>
                <a:ext cx="907686" cy="381000"/>
              </a:xfrm>
              <a:prstGeom prst="triangle">
                <a:avLst>
                  <a:gd name="adj" fmla="val 100000"/>
                </a:avLst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3" name="等腰三角形 12"/>
              <p:cNvSpPr/>
              <p:nvPr/>
            </p:nvSpPr>
            <p:spPr>
              <a:xfrm rot="10129552" flipH="1" flipV="1">
                <a:off x="1078763" y="1947130"/>
                <a:ext cx="907686" cy="381000"/>
              </a:xfrm>
              <a:prstGeom prst="triangle">
                <a:avLst>
                  <a:gd name="adj" fmla="val 100000"/>
                </a:avLst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pic>
            <p:nvPicPr>
              <p:cNvPr id="14" name="图片 13"/>
              <p:cNvPicPr>
                <a:picLocks noChangeAspect="1"/>
              </p:cNvPicPr>
              <p:nvPr/>
            </p:nvPicPr>
            <p:blipFill rotWithShape="1">
              <a:blip r:embed="rId2">
                <a:clrChange>
                  <a:clrFrom>
                    <a:srgbClr val="404040"/>
                  </a:clrFrom>
                  <a:clrTo>
                    <a:srgbClr val="404040">
                      <a:alpha val="0"/>
                    </a:srgbClr>
                  </a:clrTo>
                </a:clrChange>
              </a:blip>
              <a:srcRect t="868" b="92817"/>
              <a:stretch>
                <a:fillRect/>
              </a:stretch>
            </p:blipFill>
            <p:spPr>
              <a:xfrm>
                <a:off x="905078" y="1050962"/>
                <a:ext cx="4647304" cy="4647301"/>
              </a:xfrm>
              <a:prstGeom prst="rect">
                <a:avLst/>
              </a:prstGeom>
            </p:spPr>
          </p:pic>
          <p:sp>
            <p:nvSpPr>
              <p:cNvPr id="9" name="平行四边形 8"/>
              <p:cNvSpPr/>
              <p:nvPr/>
            </p:nvSpPr>
            <p:spPr>
              <a:xfrm rot="20902312">
                <a:off x="950296" y="2004132"/>
                <a:ext cx="4453467" cy="902150"/>
              </a:xfrm>
              <a:prstGeom prst="parallelogram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0" name="平行四边形 9"/>
              <p:cNvSpPr/>
              <p:nvPr/>
            </p:nvSpPr>
            <p:spPr>
              <a:xfrm rot="20902312">
                <a:off x="950295" y="3028599"/>
                <a:ext cx="4453467" cy="902150"/>
              </a:xfrm>
              <a:prstGeom prst="parallelogram">
                <a:avLst>
                  <a:gd name="adj" fmla="val 23918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  <p:sp>
            <p:nvSpPr>
              <p:cNvPr id="11" name="平行四边形 10"/>
              <p:cNvSpPr/>
              <p:nvPr/>
            </p:nvSpPr>
            <p:spPr>
              <a:xfrm rot="20902312">
                <a:off x="950295" y="4053068"/>
                <a:ext cx="4453467" cy="902150"/>
              </a:xfrm>
              <a:prstGeom prst="parallelogram">
                <a:avLst>
                  <a:gd name="adj" fmla="val 23918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charset="0"/>
                  <a:cs typeface="+mn-ea"/>
                  <a:sym typeface="+mn-lt"/>
                </a:endParaRPr>
              </a:p>
            </p:txBody>
          </p:sp>
        </p:grpSp>
        <p:sp>
          <p:nvSpPr>
            <p:cNvPr id="25" name="矩形 24"/>
            <p:cNvSpPr/>
            <p:nvPr/>
          </p:nvSpPr>
          <p:spPr>
            <a:xfrm rot="20922695">
              <a:off x="4362192" y="2244372"/>
              <a:ext cx="346761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26" name="矩形 25"/>
            <p:cNvSpPr/>
            <p:nvPr/>
          </p:nvSpPr>
          <p:spPr>
            <a:xfrm rot="20922695">
              <a:off x="4362192" y="3156494"/>
              <a:ext cx="346761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  <p:sp>
          <p:nvSpPr>
            <p:cNvPr id="27" name="矩形 26"/>
            <p:cNvSpPr/>
            <p:nvPr/>
          </p:nvSpPr>
          <p:spPr>
            <a:xfrm rot="20922695">
              <a:off x="4362192" y="4115596"/>
              <a:ext cx="346761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08965"/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charset="0"/>
                  <a:cs typeface="+mn-ea"/>
                  <a:sym typeface="+mn-lt"/>
                </a:rPr>
                <a:t>点击此处添加标题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模板页面">
  <a:themeElements>
    <a:clrScheme name="自定义 2">
      <a:dk1>
        <a:srgbClr val="000000"/>
      </a:dk1>
      <a:lt1>
        <a:srgbClr val="FFFFFF"/>
      </a:lt1>
      <a:dk2>
        <a:srgbClr val="010101"/>
      </a:dk2>
      <a:lt2>
        <a:srgbClr val="FFFFFF"/>
      </a:lt2>
      <a:accent1>
        <a:srgbClr val="FFC000"/>
      </a:accent1>
      <a:accent2>
        <a:srgbClr val="B2A32B"/>
      </a:accent2>
      <a:accent3>
        <a:srgbClr val="6EA8CC"/>
      </a:accent3>
      <a:accent4>
        <a:srgbClr val="BDE6FF"/>
      </a:accent4>
      <a:accent5>
        <a:srgbClr val="000000"/>
      </a:accent5>
      <a:accent6>
        <a:srgbClr val="FFE93D"/>
      </a:accent6>
      <a:hlink>
        <a:srgbClr val="0563C1"/>
      </a:hlink>
      <a:folHlink>
        <a:srgbClr val="954F72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2101</Words>
  <Application>Microsoft Office PowerPoint</Application>
  <PresentationFormat>宽屏</PresentationFormat>
  <Paragraphs>199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等线</vt:lpstr>
      <vt:lpstr>微软雅黑</vt:lpstr>
      <vt:lpstr>Arial</vt:lpstr>
      <vt:lpstr>Calibri</vt:lpstr>
      <vt:lpstr>Segoe UI Light</vt:lpstr>
      <vt:lpstr>模板页面</vt:lpstr>
      <vt:lpstr>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Hymira</cp:lastModifiedBy>
  <cp:revision>73</cp:revision>
  <dcterms:created xsi:type="dcterms:W3CDTF">2015-08-18T02:51:00Z</dcterms:created>
  <dcterms:modified xsi:type="dcterms:W3CDTF">2019-03-31T03:20:35Z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

<file path=docProps/thumbnail.jpeg>
</file>